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24"/>
  </p:notesMasterIdLst>
  <p:handoutMasterIdLst>
    <p:handoutMasterId r:id="rId25"/>
  </p:handoutMasterIdLst>
  <p:sldIdLst>
    <p:sldId id="299" r:id="rId2"/>
    <p:sldId id="266" r:id="rId3"/>
    <p:sldId id="282" r:id="rId4"/>
    <p:sldId id="301" r:id="rId5"/>
    <p:sldId id="300" r:id="rId6"/>
    <p:sldId id="283" r:id="rId7"/>
    <p:sldId id="294" r:id="rId8"/>
    <p:sldId id="295" r:id="rId9"/>
    <p:sldId id="284" r:id="rId10"/>
    <p:sldId id="290" r:id="rId11"/>
    <p:sldId id="302" r:id="rId12"/>
    <p:sldId id="296" r:id="rId13"/>
    <p:sldId id="291" r:id="rId14"/>
    <p:sldId id="292" r:id="rId15"/>
    <p:sldId id="293" r:id="rId16"/>
    <p:sldId id="304" r:id="rId17"/>
    <p:sldId id="305" r:id="rId18"/>
    <p:sldId id="306" r:id="rId19"/>
    <p:sldId id="286" r:id="rId20"/>
    <p:sldId id="303" r:id="rId21"/>
    <p:sldId id="287" r:id="rId22"/>
    <p:sldId id="280" r:id="rId2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15:clr>
            <a:srgbClr val="A4A3A4"/>
          </p15:clr>
        </p15:guide>
        <p15:guide id="2" orient="horz" pos="192">
          <p15:clr>
            <a:srgbClr val="A4A3A4"/>
          </p15:clr>
        </p15:guide>
        <p15:guide id="3" orient="horz" pos="96">
          <p15:clr>
            <a:srgbClr val="A4A3A4"/>
          </p15:clr>
        </p15:guide>
        <p15:guide id="4">
          <p15:clr>
            <a:srgbClr val="A4A3A4"/>
          </p15:clr>
        </p15:guide>
        <p15:guide id="5" pos="48">
          <p15:clr>
            <a:srgbClr val="A4A3A4"/>
          </p15:clr>
        </p15:guide>
        <p15:guide id="6" pos="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732" autoAdjust="0"/>
    <p:restoredTop sz="93000" autoAdjust="0"/>
  </p:normalViewPr>
  <p:slideViewPr>
    <p:cSldViewPr snapToObjects="1">
      <p:cViewPr varScale="1">
        <p:scale>
          <a:sx n="104" d="100"/>
          <a:sy n="104" d="100"/>
        </p:scale>
        <p:origin x="2160" y="200"/>
      </p:cViewPr>
      <p:guideLst>
        <p:guide orient="horz"/>
        <p:guide orient="horz" pos="192"/>
        <p:guide orient="horz" pos="96"/>
        <p:guide/>
        <p:guide pos="48"/>
        <p:guide pos="9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45B3B9C3-6E4E-6155-C49B-2ECE66C191AC}"/>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25603" name="Rectangle 3">
            <a:extLst>
              <a:ext uri="{FF2B5EF4-FFF2-40B4-BE49-F238E27FC236}">
                <a16:creationId xmlns:a16="http://schemas.microsoft.com/office/drawing/2014/main" id="{6C0120B3-C354-4B8F-B7C3-1A376CBAF0E8}"/>
              </a:ext>
            </a:extLst>
          </p:cNvPr>
          <p:cNvSpPr>
            <a:spLocks noGrp="1" noChangeArrowheads="1"/>
          </p:cNvSpPr>
          <p:nvPr>
            <p:ph type="dt" sz="quarter" idx="1"/>
          </p:nvPr>
        </p:nvSpPr>
        <p:spPr bwMode="auto">
          <a:xfrm>
            <a:off x="388620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5604" name="Rectangle 4">
            <a:extLst>
              <a:ext uri="{FF2B5EF4-FFF2-40B4-BE49-F238E27FC236}">
                <a16:creationId xmlns:a16="http://schemas.microsoft.com/office/drawing/2014/main" id="{CD90F641-CC8F-CC06-973B-88F7CB4BB513}"/>
              </a:ext>
            </a:extLst>
          </p:cNvPr>
          <p:cNvSpPr>
            <a:spLocks noGrp="1" noChangeArrowheads="1"/>
          </p:cNvSpPr>
          <p:nvPr>
            <p:ph type="ftr" sz="quarter" idx="2"/>
          </p:nvPr>
        </p:nvSpPr>
        <p:spPr bwMode="auto">
          <a:xfrm>
            <a:off x="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25605" name="Rectangle 5">
            <a:extLst>
              <a:ext uri="{FF2B5EF4-FFF2-40B4-BE49-F238E27FC236}">
                <a16:creationId xmlns:a16="http://schemas.microsoft.com/office/drawing/2014/main" id="{D9EC0DC4-332F-A827-95B3-90AFF8AF23F2}"/>
              </a:ext>
            </a:extLst>
          </p:cNvPr>
          <p:cNvSpPr>
            <a:spLocks noGrp="1" noChangeArrowheads="1"/>
          </p:cNvSpPr>
          <p:nvPr>
            <p:ph type="sldNum" sz="quarter" idx="3"/>
          </p:nvPr>
        </p:nvSpPr>
        <p:spPr bwMode="auto">
          <a:xfrm>
            <a:off x="388620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E3CD3E81-D212-6941-AEEF-F95164E7CFA6}"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DD15BB0B-9FC7-A449-8072-C6C7F7EB119F}"/>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4099" name="Rectangle 3">
            <a:extLst>
              <a:ext uri="{FF2B5EF4-FFF2-40B4-BE49-F238E27FC236}">
                <a16:creationId xmlns:a16="http://schemas.microsoft.com/office/drawing/2014/main" id="{BD617CBF-0364-75FF-DD4F-781E29E2083A}"/>
              </a:ext>
            </a:extLst>
          </p:cNvPr>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9460" name="Rectangle 4">
            <a:extLst>
              <a:ext uri="{FF2B5EF4-FFF2-40B4-BE49-F238E27FC236}">
                <a16:creationId xmlns:a16="http://schemas.microsoft.com/office/drawing/2014/main" id="{F01A3750-7692-8B70-B8CF-197550ABBE29}"/>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a:extLst>
              <a:ext uri="{FF2B5EF4-FFF2-40B4-BE49-F238E27FC236}">
                <a16:creationId xmlns:a16="http://schemas.microsoft.com/office/drawing/2014/main" id="{A394D148-8049-3909-CB20-1173705EEA99}"/>
              </a:ext>
            </a:extLst>
          </p:cNvPr>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a:extLst>
              <a:ext uri="{FF2B5EF4-FFF2-40B4-BE49-F238E27FC236}">
                <a16:creationId xmlns:a16="http://schemas.microsoft.com/office/drawing/2014/main" id="{3E0581C8-2BC5-BF09-E616-FAF3FC4D2063}"/>
              </a:ext>
            </a:extLst>
          </p:cNvPr>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4103" name="Rectangle 7">
            <a:extLst>
              <a:ext uri="{FF2B5EF4-FFF2-40B4-BE49-F238E27FC236}">
                <a16:creationId xmlns:a16="http://schemas.microsoft.com/office/drawing/2014/main" id="{B1AF06B2-3C06-20D9-9E23-17D69A31F950}"/>
              </a:ext>
            </a:extLst>
          </p:cNvPr>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3FB9F82A-1A82-1F4F-BE39-E286C0DAEC23}" type="slidenum">
              <a:rPr lang="en-US" altLang="en-US"/>
              <a:pPr/>
              <a:t>‹#›</a:t>
            </a:fld>
            <a:endParaRPr lang="en-US" altLang="en-US"/>
          </a:p>
        </p:txBody>
      </p:sp>
    </p:spTree>
    <p:extLst>
      <p:ext uri="{BB962C8B-B14F-4D97-AF65-F5344CB8AC3E}">
        <p14:creationId xmlns:p14="http://schemas.microsoft.com/office/powerpoint/2010/main" val="39109453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7FCAE1EC-11EA-9EBF-3939-704E1D4F3CAC}"/>
              </a:ext>
            </a:extLst>
          </p:cNvPr>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E1F36EF7-B496-6549-A23D-6A252BB36779}" type="slidenum">
              <a:rPr lang="en-US" altLang="en-US" sz="1200"/>
              <a:pPr algn="r" eaLnBrk="1" hangingPunct="1"/>
              <a:t>1</a:t>
            </a:fld>
            <a:endParaRPr lang="en-US" altLang="en-US" sz="1200"/>
          </a:p>
        </p:txBody>
      </p:sp>
      <p:sp>
        <p:nvSpPr>
          <p:cNvPr id="20483" name="Rectangle 2">
            <a:extLst>
              <a:ext uri="{FF2B5EF4-FFF2-40B4-BE49-F238E27FC236}">
                <a16:creationId xmlns:a16="http://schemas.microsoft.com/office/drawing/2014/main" id="{7FDB4AB3-2D87-369B-84A9-CC940D775B44}"/>
              </a:ext>
            </a:extLst>
          </p:cNvPr>
          <p:cNvSpPr>
            <a:spLocks noGrp="1" noRot="1" noChangeAspect="1" noChangeArrowheads="1" noTextEdit="1"/>
          </p:cNvSpPr>
          <p:nvPr>
            <p:ph type="sldImg"/>
          </p:nvPr>
        </p:nvSpPr>
        <p:spPr>
          <a:ln/>
        </p:spPr>
      </p:sp>
      <p:sp>
        <p:nvSpPr>
          <p:cNvPr id="20484" name="Rectangle 3">
            <a:extLst>
              <a:ext uri="{FF2B5EF4-FFF2-40B4-BE49-F238E27FC236}">
                <a16:creationId xmlns:a16="http://schemas.microsoft.com/office/drawing/2014/main" id="{83295194-2F6D-6C97-362D-7D57094DF6C0}"/>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GB" altLang="en-US">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535E6611-8B4B-CFC4-52C4-24FC896C2D57}"/>
              </a:ext>
            </a:extLst>
          </p:cNvPr>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C4CB9BBB-7AAB-014E-AB33-908E8B12A511}" type="slidenum">
              <a:rPr lang="en-US" altLang="en-US" sz="1200"/>
              <a:pPr algn="r" eaLnBrk="1" hangingPunct="1"/>
              <a:t>10</a:t>
            </a:fld>
            <a:endParaRPr lang="en-US" altLang="en-US" sz="1200"/>
          </a:p>
        </p:txBody>
      </p:sp>
      <p:sp>
        <p:nvSpPr>
          <p:cNvPr id="27651" name="Rectangle 2">
            <a:extLst>
              <a:ext uri="{FF2B5EF4-FFF2-40B4-BE49-F238E27FC236}">
                <a16:creationId xmlns:a16="http://schemas.microsoft.com/office/drawing/2014/main" id="{6373024B-4B5A-9802-9620-39A623A8E90B}"/>
              </a:ext>
            </a:extLst>
          </p:cNvPr>
          <p:cNvSpPr>
            <a:spLocks noGrp="1" noRot="1" noChangeAspect="1" noChangeArrowheads="1" noTextEdit="1"/>
          </p:cNvSpPr>
          <p:nvPr>
            <p:ph type="sldImg"/>
          </p:nvPr>
        </p:nvSpPr>
        <p:spPr>
          <a:ln/>
        </p:spPr>
      </p:sp>
      <p:sp>
        <p:nvSpPr>
          <p:cNvPr id="27652" name="Rectangle 3">
            <a:extLst>
              <a:ext uri="{FF2B5EF4-FFF2-40B4-BE49-F238E27FC236}">
                <a16:creationId xmlns:a16="http://schemas.microsoft.com/office/drawing/2014/main" id="{BA0692A5-DB80-9FC8-0C8F-6444A9F1A9C4}"/>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GB" altLang="en-US">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535E6611-8B4B-CFC4-52C4-24FC896C2D57}"/>
              </a:ext>
            </a:extLst>
          </p:cNvPr>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C4CB9BBB-7AAB-014E-AB33-908E8B12A511}" type="slidenum">
              <a:rPr lang="en-US" altLang="en-US" sz="1200"/>
              <a:pPr algn="r" eaLnBrk="1" hangingPunct="1"/>
              <a:t>11</a:t>
            </a:fld>
            <a:endParaRPr lang="en-US" altLang="en-US" sz="1200"/>
          </a:p>
        </p:txBody>
      </p:sp>
      <p:sp>
        <p:nvSpPr>
          <p:cNvPr id="27651" name="Rectangle 2">
            <a:extLst>
              <a:ext uri="{FF2B5EF4-FFF2-40B4-BE49-F238E27FC236}">
                <a16:creationId xmlns:a16="http://schemas.microsoft.com/office/drawing/2014/main" id="{6373024B-4B5A-9802-9620-39A623A8E90B}"/>
              </a:ext>
            </a:extLst>
          </p:cNvPr>
          <p:cNvSpPr>
            <a:spLocks noGrp="1" noRot="1" noChangeAspect="1" noChangeArrowheads="1" noTextEdit="1"/>
          </p:cNvSpPr>
          <p:nvPr>
            <p:ph type="sldImg"/>
          </p:nvPr>
        </p:nvSpPr>
        <p:spPr>
          <a:ln/>
        </p:spPr>
      </p:sp>
      <p:sp>
        <p:nvSpPr>
          <p:cNvPr id="27652" name="Rectangle 3">
            <a:extLst>
              <a:ext uri="{FF2B5EF4-FFF2-40B4-BE49-F238E27FC236}">
                <a16:creationId xmlns:a16="http://schemas.microsoft.com/office/drawing/2014/main" id="{BA0692A5-DB80-9FC8-0C8F-6444A9F1A9C4}"/>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13828805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96B4E8F5-AB61-7BC4-3D98-F7A2320BE12C}"/>
              </a:ext>
            </a:extLst>
          </p:cNvPr>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89312898-4C04-6245-9889-991B983B4917}" type="slidenum">
              <a:rPr lang="en-US" altLang="en-US" sz="1200"/>
              <a:pPr algn="r" eaLnBrk="1" hangingPunct="1"/>
              <a:t>12</a:t>
            </a:fld>
            <a:endParaRPr lang="en-US" altLang="en-US" sz="1200"/>
          </a:p>
        </p:txBody>
      </p:sp>
      <p:sp>
        <p:nvSpPr>
          <p:cNvPr id="28675" name="Rectangle 2">
            <a:extLst>
              <a:ext uri="{FF2B5EF4-FFF2-40B4-BE49-F238E27FC236}">
                <a16:creationId xmlns:a16="http://schemas.microsoft.com/office/drawing/2014/main" id="{AA45629D-F666-429A-D4D0-1810CA38CE00}"/>
              </a:ext>
            </a:extLst>
          </p:cNvPr>
          <p:cNvSpPr>
            <a:spLocks noGrp="1" noRot="1" noChangeAspect="1" noChangeArrowheads="1" noTextEdit="1"/>
          </p:cNvSpPr>
          <p:nvPr>
            <p:ph type="sldImg"/>
          </p:nvPr>
        </p:nvSpPr>
        <p:spPr>
          <a:ln/>
        </p:spPr>
      </p:sp>
      <p:sp>
        <p:nvSpPr>
          <p:cNvPr id="28676" name="Rectangle 3">
            <a:extLst>
              <a:ext uri="{FF2B5EF4-FFF2-40B4-BE49-F238E27FC236}">
                <a16:creationId xmlns:a16="http://schemas.microsoft.com/office/drawing/2014/main" id="{B5671658-8EF9-C88F-5C6A-00EDD4A56530}"/>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GB" altLang="en-US">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FD2C5AC4-C435-7082-DCD9-8C5C562729C8}"/>
              </a:ext>
            </a:extLst>
          </p:cNvPr>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9FAD32A9-5B31-E34C-9863-B9E35E94757C}" type="slidenum">
              <a:rPr lang="en-US" altLang="en-US" sz="1200"/>
              <a:pPr algn="r" eaLnBrk="1" hangingPunct="1"/>
              <a:t>13</a:t>
            </a:fld>
            <a:endParaRPr lang="en-US" altLang="en-US" sz="1200"/>
          </a:p>
        </p:txBody>
      </p:sp>
      <p:sp>
        <p:nvSpPr>
          <p:cNvPr id="29699" name="Rectangle 2">
            <a:extLst>
              <a:ext uri="{FF2B5EF4-FFF2-40B4-BE49-F238E27FC236}">
                <a16:creationId xmlns:a16="http://schemas.microsoft.com/office/drawing/2014/main" id="{5D8017EF-CA4F-0351-45CB-11C2BF5CF089}"/>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C363CA3B-0F92-55B2-4FF3-64E46EA5DDFF}"/>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GB" altLang="en-US">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486808F2-FE03-C964-8E06-AFF5C41F0FE5}"/>
              </a:ext>
            </a:extLst>
          </p:cNvPr>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F75AC84E-7AA7-E741-907A-6C123D5C6122}" type="slidenum">
              <a:rPr lang="en-US" altLang="en-US" sz="1200"/>
              <a:pPr algn="r" eaLnBrk="1" hangingPunct="1"/>
              <a:t>14</a:t>
            </a:fld>
            <a:endParaRPr lang="en-US" altLang="en-US" sz="1200"/>
          </a:p>
        </p:txBody>
      </p:sp>
      <p:sp>
        <p:nvSpPr>
          <p:cNvPr id="30723" name="Rectangle 2">
            <a:extLst>
              <a:ext uri="{FF2B5EF4-FFF2-40B4-BE49-F238E27FC236}">
                <a16:creationId xmlns:a16="http://schemas.microsoft.com/office/drawing/2014/main" id="{70220125-9983-DBA3-68C1-EE415CD0E881}"/>
              </a:ext>
            </a:extLst>
          </p:cNvPr>
          <p:cNvSpPr>
            <a:spLocks noGrp="1" noRot="1" noChangeAspect="1" noChangeArrowheads="1" noTextEdit="1"/>
          </p:cNvSpPr>
          <p:nvPr>
            <p:ph type="sldImg"/>
          </p:nvPr>
        </p:nvSpPr>
        <p:spPr>
          <a:ln/>
        </p:spPr>
      </p:sp>
      <p:sp>
        <p:nvSpPr>
          <p:cNvPr id="30724" name="Rectangle 3">
            <a:extLst>
              <a:ext uri="{FF2B5EF4-FFF2-40B4-BE49-F238E27FC236}">
                <a16:creationId xmlns:a16="http://schemas.microsoft.com/office/drawing/2014/main" id="{35F15430-F04B-7D2C-FB55-D6260AD82A6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GB" altLang="en-US">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59EB2969-44F2-9912-EB6F-2598BBE71F97}"/>
              </a:ext>
            </a:extLst>
          </p:cNvPr>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D3F1E5FE-6828-064D-A785-F08F96483270}" type="slidenum">
              <a:rPr lang="en-US" altLang="en-US" sz="1200"/>
              <a:pPr algn="r" eaLnBrk="1" hangingPunct="1"/>
              <a:t>15</a:t>
            </a:fld>
            <a:endParaRPr lang="en-US" altLang="en-US" sz="1200"/>
          </a:p>
        </p:txBody>
      </p:sp>
      <p:sp>
        <p:nvSpPr>
          <p:cNvPr id="32771" name="Rectangle 2">
            <a:extLst>
              <a:ext uri="{FF2B5EF4-FFF2-40B4-BE49-F238E27FC236}">
                <a16:creationId xmlns:a16="http://schemas.microsoft.com/office/drawing/2014/main" id="{3C2DDC9A-018D-430B-0E91-2603B3064123}"/>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10AC8942-2668-CC8E-8057-BDD4D985AC29}"/>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GB" altLang="en-US">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5ABE7068-6103-54A4-D0FC-2EB3415457AE}"/>
              </a:ext>
            </a:extLst>
          </p:cNvPr>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06FC2C2F-9181-7E40-AA5D-4B25A534FAFE}" type="slidenum">
              <a:rPr lang="en-US" altLang="en-US" sz="1200"/>
              <a:pPr algn="r" eaLnBrk="1" hangingPunct="1"/>
              <a:t>16</a:t>
            </a:fld>
            <a:endParaRPr lang="en-US" altLang="en-US" sz="1200"/>
          </a:p>
        </p:txBody>
      </p:sp>
      <p:sp>
        <p:nvSpPr>
          <p:cNvPr id="33795" name="Rectangle 2">
            <a:extLst>
              <a:ext uri="{FF2B5EF4-FFF2-40B4-BE49-F238E27FC236}">
                <a16:creationId xmlns:a16="http://schemas.microsoft.com/office/drawing/2014/main" id="{94561FF5-6FC8-84F2-B9BC-82B5F9577C3F}"/>
              </a:ext>
            </a:extLst>
          </p:cNvPr>
          <p:cNvSpPr>
            <a:spLocks noGrp="1" noRot="1" noChangeAspect="1" noChangeArrowheads="1" noTextEdit="1"/>
          </p:cNvSpPr>
          <p:nvPr>
            <p:ph type="sldImg"/>
          </p:nvPr>
        </p:nvSpPr>
        <p:spPr>
          <a:ln/>
        </p:spPr>
      </p:sp>
      <p:sp>
        <p:nvSpPr>
          <p:cNvPr id="33796" name="Rectangle 3">
            <a:extLst>
              <a:ext uri="{FF2B5EF4-FFF2-40B4-BE49-F238E27FC236}">
                <a16:creationId xmlns:a16="http://schemas.microsoft.com/office/drawing/2014/main" id="{DD7337D2-1102-8B0B-34F4-52D34A468E0A}"/>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26938834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5ABE7068-6103-54A4-D0FC-2EB3415457AE}"/>
              </a:ext>
            </a:extLst>
          </p:cNvPr>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06FC2C2F-9181-7E40-AA5D-4B25A534FAFE}" type="slidenum">
              <a:rPr lang="en-US" altLang="en-US" sz="1200"/>
              <a:pPr algn="r" eaLnBrk="1" hangingPunct="1"/>
              <a:t>17</a:t>
            </a:fld>
            <a:endParaRPr lang="en-US" altLang="en-US" sz="1200"/>
          </a:p>
        </p:txBody>
      </p:sp>
      <p:sp>
        <p:nvSpPr>
          <p:cNvPr id="33795" name="Rectangle 2">
            <a:extLst>
              <a:ext uri="{FF2B5EF4-FFF2-40B4-BE49-F238E27FC236}">
                <a16:creationId xmlns:a16="http://schemas.microsoft.com/office/drawing/2014/main" id="{94561FF5-6FC8-84F2-B9BC-82B5F9577C3F}"/>
              </a:ext>
            </a:extLst>
          </p:cNvPr>
          <p:cNvSpPr>
            <a:spLocks noGrp="1" noRot="1" noChangeAspect="1" noChangeArrowheads="1" noTextEdit="1"/>
          </p:cNvSpPr>
          <p:nvPr>
            <p:ph type="sldImg"/>
          </p:nvPr>
        </p:nvSpPr>
        <p:spPr>
          <a:ln/>
        </p:spPr>
      </p:sp>
      <p:sp>
        <p:nvSpPr>
          <p:cNvPr id="33796" name="Rectangle 3">
            <a:extLst>
              <a:ext uri="{FF2B5EF4-FFF2-40B4-BE49-F238E27FC236}">
                <a16:creationId xmlns:a16="http://schemas.microsoft.com/office/drawing/2014/main" id="{DD7337D2-1102-8B0B-34F4-52D34A468E0A}"/>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28037956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5ABE7068-6103-54A4-D0FC-2EB3415457AE}"/>
              </a:ext>
            </a:extLst>
          </p:cNvPr>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06FC2C2F-9181-7E40-AA5D-4B25A534FAFE}" type="slidenum">
              <a:rPr lang="en-US" altLang="en-US" sz="1200"/>
              <a:pPr algn="r" eaLnBrk="1" hangingPunct="1"/>
              <a:t>18</a:t>
            </a:fld>
            <a:endParaRPr lang="en-US" altLang="en-US" sz="1200"/>
          </a:p>
        </p:txBody>
      </p:sp>
      <p:sp>
        <p:nvSpPr>
          <p:cNvPr id="33795" name="Rectangle 2">
            <a:extLst>
              <a:ext uri="{FF2B5EF4-FFF2-40B4-BE49-F238E27FC236}">
                <a16:creationId xmlns:a16="http://schemas.microsoft.com/office/drawing/2014/main" id="{94561FF5-6FC8-84F2-B9BC-82B5F9577C3F}"/>
              </a:ext>
            </a:extLst>
          </p:cNvPr>
          <p:cNvSpPr>
            <a:spLocks noGrp="1" noRot="1" noChangeAspect="1" noChangeArrowheads="1" noTextEdit="1"/>
          </p:cNvSpPr>
          <p:nvPr>
            <p:ph type="sldImg"/>
          </p:nvPr>
        </p:nvSpPr>
        <p:spPr>
          <a:ln/>
        </p:spPr>
      </p:sp>
      <p:sp>
        <p:nvSpPr>
          <p:cNvPr id="33796" name="Rectangle 3">
            <a:extLst>
              <a:ext uri="{FF2B5EF4-FFF2-40B4-BE49-F238E27FC236}">
                <a16:creationId xmlns:a16="http://schemas.microsoft.com/office/drawing/2014/main" id="{DD7337D2-1102-8B0B-34F4-52D34A468E0A}"/>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33512471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5ABE7068-6103-54A4-D0FC-2EB3415457AE}"/>
              </a:ext>
            </a:extLst>
          </p:cNvPr>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06FC2C2F-9181-7E40-AA5D-4B25A534FAFE}" type="slidenum">
              <a:rPr lang="en-US" altLang="en-US" sz="1200"/>
              <a:pPr algn="r" eaLnBrk="1" hangingPunct="1"/>
              <a:t>19</a:t>
            </a:fld>
            <a:endParaRPr lang="en-US" altLang="en-US" sz="1200"/>
          </a:p>
        </p:txBody>
      </p:sp>
      <p:sp>
        <p:nvSpPr>
          <p:cNvPr id="33795" name="Rectangle 2">
            <a:extLst>
              <a:ext uri="{FF2B5EF4-FFF2-40B4-BE49-F238E27FC236}">
                <a16:creationId xmlns:a16="http://schemas.microsoft.com/office/drawing/2014/main" id="{94561FF5-6FC8-84F2-B9BC-82B5F9577C3F}"/>
              </a:ext>
            </a:extLst>
          </p:cNvPr>
          <p:cNvSpPr>
            <a:spLocks noGrp="1" noRot="1" noChangeAspect="1" noChangeArrowheads="1" noTextEdit="1"/>
          </p:cNvSpPr>
          <p:nvPr>
            <p:ph type="sldImg"/>
          </p:nvPr>
        </p:nvSpPr>
        <p:spPr>
          <a:ln/>
        </p:spPr>
      </p:sp>
      <p:sp>
        <p:nvSpPr>
          <p:cNvPr id="33796" name="Rectangle 3">
            <a:extLst>
              <a:ext uri="{FF2B5EF4-FFF2-40B4-BE49-F238E27FC236}">
                <a16:creationId xmlns:a16="http://schemas.microsoft.com/office/drawing/2014/main" id="{DD7337D2-1102-8B0B-34F4-52D34A468E0A}"/>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GB"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1070244C-75FB-7590-FE30-FA783715F8E1}"/>
              </a:ext>
            </a:extLst>
          </p:cNvPr>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F1DA0E02-1F71-3141-96D9-B6C045BF301B}" type="slidenum">
              <a:rPr lang="en-US" altLang="en-US" sz="1200"/>
              <a:pPr algn="r" eaLnBrk="1" hangingPunct="1"/>
              <a:t>2</a:t>
            </a:fld>
            <a:endParaRPr lang="en-US" altLang="en-US" sz="1200"/>
          </a:p>
        </p:txBody>
      </p:sp>
      <p:sp>
        <p:nvSpPr>
          <p:cNvPr id="21507" name="Rectangle 2">
            <a:extLst>
              <a:ext uri="{FF2B5EF4-FFF2-40B4-BE49-F238E27FC236}">
                <a16:creationId xmlns:a16="http://schemas.microsoft.com/office/drawing/2014/main" id="{EB23BCD2-FDD9-D022-8BF8-D852B850A848}"/>
              </a:ext>
            </a:extLst>
          </p:cNvPr>
          <p:cNvSpPr>
            <a:spLocks noGrp="1" noRot="1" noChangeAspect="1" noChangeArrowheads="1" noTextEdit="1"/>
          </p:cNvSpPr>
          <p:nvPr>
            <p:ph type="sldImg"/>
          </p:nvPr>
        </p:nvSpPr>
        <p:spPr>
          <a:ln/>
        </p:spPr>
      </p:sp>
      <p:sp>
        <p:nvSpPr>
          <p:cNvPr id="21508" name="Rectangle 3">
            <a:extLst>
              <a:ext uri="{FF2B5EF4-FFF2-40B4-BE49-F238E27FC236}">
                <a16:creationId xmlns:a16="http://schemas.microsoft.com/office/drawing/2014/main" id="{C7970FA3-8616-EE11-A23C-322C1779965A}"/>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GB" altLang="en-US">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5ABE7068-6103-54A4-D0FC-2EB3415457AE}"/>
              </a:ext>
            </a:extLst>
          </p:cNvPr>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06FC2C2F-9181-7E40-AA5D-4B25A534FAFE}" type="slidenum">
              <a:rPr lang="en-US" altLang="en-US" sz="1200"/>
              <a:pPr algn="r" eaLnBrk="1" hangingPunct="1"/>
              <a:t>20</a:t>
            </a:fld>
            <a:endParaRPr lang="en-US" altLang="en-US" sz="1200"/>
          </a:p>
        </p:txBody>
      </p:sp>
      <p:sp>
        <p:nvSpPr>
          <p:cNvPr id="33795" name="Rectangle 2">
            <a:extLst>
              <a:ext uri="{FF2B5EF4-FFF2-40B4-BE49-F238E27FC236}">
                <a16:creationId xmlns:a16="http://schemas.microsoft.com/office/drawing/2014/main" id="{94561FF5-6FC8-84F2-B9BC-82B5F9577C3F}"/>
              </a:ext>
            </a:extLst>
          </p:cNvPr>
          <p:cNvSpPr>
            <a:spLocks noGrp="1" noRot="1" noChangeAspect="1" noChangeArrowheads="1" noTextEdit="1"/>
          </p:cNvSpPr>
          <p:nvPr>
            <p:ph type="sldImg"/>
          </p:nvPr>
        </p:nvSpPr>
        <p:spPr>
          <a:ln/>
        </p:spPr>
      </p:sp>
      <p:sp>
        <p:nvSpPr>
          <p:cNvPr id="33796" name="Rectangle 3">
            <a:extLst>
              <a:ext uri="{FF2B5EF4-FFF2-40B4-BE49-F238E27FC236}">
                <a16:creationId xmlns:a16="http://schemas.microsoft.com/office/drawing/2014/main" id="{DD7337D2-1102-8B0B-34F4-52D34A468E0A}"/>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10566133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C6D25EC6-57D1-A1FB-AE26-C056A6809F93}"/>
              </a:ext>
            </a:extLst>
          </p:cNvPr>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0B9F63FB-8535-2642-9146-9F1DD2C6244B}" type="slidenum">
              <a:rPr lang="en-US" altLang="en-US" sz="1200"/>
              <a:pPr algn="r" eaLnBrk="1" hangingPunct="1"/>
              <a:t>21</a:t>
            </a:fld>
            <a:endParaRPr lang="en-US" altLang="en-US" sz="1200"/>
          </a:p>
        </p:txBody>
      </p:sp>
      <p:sp>
        <p:nvSpPr>
          <p:cNvPr id="34819" name="Rectangle 2">
            <a:extLst>
              <a:ext uri="{FF2B5EF4-FFF2-40B4-BE49-F238E27FC236}">
                <a16:creationId xmlns:a16="http://schemas.microsoft.com/office/drawing/2014/main" id="{607DD151-CFAD-117B-C2FB-23EC553945F2}"/>
              </a:ext>
            </a:extLst>
          </p:cNvPr>
          <p:cNvSpPr>
            <a:spLocks noGrp="1" noRot="1" noChangeAspect="1" noChangeArrowheads="1" noTextEdit="1"/>
          </p:cNvSpPr>
          <p:nvPr>
            <p:ph type="sldImg"/>
          </p:nvPr>
        </p:nvSpPr>
        <p:spPr>
          <a:ln/>
        </p:spPr>
      </p:sp>
      <p:sp>
        <p:nvSpPr>
          <p:cNvPr id="34820" name="Rectangle 3">
            <a:extLst>
              <a:ext uri="{FF2B5EF4-FFF2-40B4-BE49-F238E27FC236}">
                <a16:creationId xmlns:a16="http://schemas.microsoft.com/office/drawing/2014/main" id="{9C546C01-76EA-DA17-1899-28F3E18EB672}"/>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GB" altLang="en-US">
              <a:latin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3D7EB2AC-8ED0-CA17-56D9-33F05FCC613F}"/>
              </a:ext>
            </a:extLst>
          </p:cNvPr>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BAFD32B8-1420-E24F-AA47-400F76AC894A}" type="slidenum">
              <a:rPr lang="en-US" altLang="en-US" sz="1200"/>
              <a:pPr algn="r" eaLnBrk="1" hangingPunct="1"/>
              <a:t>22</a:t>
            </a:fld>
            <a:endParaRPr lang="en-US" altLang="en-US" sz="1200"/>
          </a:p>
        </p:txBody>
      </p:sp>
      <p:sp>
        <p:nvSpPr>
          <p:cNvPr id="35843" name="Rectangle 2">
            <a:extLst>
              <a:ext uri="{FF2B5EF4-FFF2-40B4-BE49-F238E27FC236}">
                <a16:creationId xmlns:a16="http://schemas.microsoft.com/office/drawing/2014/main" id="{CB530476-7444-6DF2-25F8-913D6FF9A174}"/>
              </a:ext>
            </a:extLst>
          </p:cNvPr>
          <p:cNvSpPr>
            <a:spLocks noGrp="1" noRot="1" noChangeAspect="1" noChangeArrowheads="1" noTextEdit="1"/>
          </p:cNvSpPr>
          <p:nvPr>
            <p:ph type="sldImg"/>
          </p:nvPr>
        </p:nvSpPr>
        <p:spPr>
          <a:ln/>
        </p:spPr>
      </p:sp>
      <p:sp>
        <p:nvSpPr>
          <p:cNvPr id="35844" name="Rectangle 3">
            <a:extLst>
              <a:ext uri="{FF2B5EF4-FFF2-40B4-BE49-F238E27FC236}">
                <a16:creationId xmlns:a16="http://schemas.microsoft.com/office/drawing/2014/main" id="{B922DA70-3AD9-F0FB-24D5-952F09B2A34D}"/>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GB" altLang="en-US">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F473A2D6-A439-E738-1737-475C754F1167}"/>
              </a:ext>
            </a:extLst>
          </p:cNvPr>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F774EB5B-FD10-5C43-A807-BA2AE144DEC0}" type="slidenum">
              <a:rPr lang="en-US" altLang="en-US" sz="1200"/>
              <a:pPr algn="r" eaLnBrk="1" hangingPunct="1"/>
              <a:t>3</a:t>
            </a:fld>
            <a:endParaRPr lang="en-US" altLang="en-US" sz="1200"/>
          </a:p>
        </p:txBody>
      </p:sp>
      <p:sp>
        <p:nvSpPr>
          <p:cNvPr id="22531" name="Rectangle 2">
            <a:extLst>
              <a:ext uri="{FF2B5EF4-FFF2-40B4-BE49-F238E27FC236}">
                <a16:creationId xmlns:a16="http://schemas.microsoft.com/office/drawing/2014/main" id="{DA88AD05-7294-E2BE-1A7C-C5596E494FAD}"/>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A1157717-407A-F029-91A3-CB6BC4E41DE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GB" altLang="en-US">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F473A2D6-A439-E738-1737-475C754F1167}"/>
              </a:ext>
            </a:extLst>
          </p:cNvPr>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F774EB5B-FD10-5C43-A807-BA2AE144DEC0}" type="slidenum">
              <a:rPr lang="en-US" altLang="en-US" sz="1200"/>
              <a:pPr algn="r" eaLnBrk="1" hangingPunct="1"/>
              <a:t>4</a:t>
            </a:fld>
            <a:endParaRPr lang="en-US" altLang="en-US" sz="1200"/>
          </a:p>
        </p:txBody>
      </p:sp>
      <p:sp>
        <p:nvSpPr>
          <p:cNvPr id="22531" name="Rectangle 2">
            <a:extLst>
              <a:ext uri="{FF2B5EF4-FFF2-40B4-BE49-F238E27FC236}">
                <a16:creationId xmlns:a16="http://schemas.microsoft.com/office/drawing/2014/main" id="{DA88AD05-7294-E2BE-1A7C-C5596E494FAD}"/>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A1157717-407A-F029-91A3-CB6BC4E41DE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26032122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F473A2D6-A439-E738-1737-475C754F1167}"/>
              </a:ext>
            </a:extLst>
          </p:cNvPr>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F774EB5B-FD10-5C43-A807-BA2AE144DEC0}" type="slidenum">
              <a:rPr lang="en-US" altLang="en-US" sz="1200"/>
              <a:pPr algn="r" eaLnBrk="1" hangingPunct="1"/>
              <a:t>5</a:t>
            </a:fld>
            <a:endParaRPr lang="en-US" altLang="en-US" sz="1200"/>
          </a:p>
        </p:txBody>
      </p:sp>
      <p:sp>
        <p:nvSpPr>
          <p:cNvPr id="22531" name="Rectangle 2">
            <a:extLst>
              <a:ext uri="{FF2B5EF4-FFF2-40B4-BE49-F238E27FC236}">
                <a16:creationId xmlns:a16="http://schemas.microsoft.com/office/drawing/2014/main" id="{DA88AD05-7294-E2BE-1A7C-C5596E494FAD}"/>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A1157717-407A-F029-91A3-CB6BC4E41DE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22920775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8E341307-E617-5808-AEA5-F0E64ECA251D}"/>
              </a:ext>
            </a:extLst>
          </p:cNvPr>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E3C4099F-5B6E-CF42-941A-B53F5664521E}" type="slidenum">
              <a:rPr lang="en-US" altLang="en-US" sz="1200"/>
              <a:pPr algn="r" eaLnBrk="1" hangingPunct="1"/>
              <a:t>6</a:t>
            </a:fld>
            <a:endParaRPr lang="en-US" altLang="en-US" sz="1200"/>
          </a:p>
        </p:txBody>
      </p:sp>
      <p:sp>
        <p:nvSpPr>
          <p:cNvPr id="23555" name="Rectangle 2">
            <a:extLst>
              <a:ext uri="{FF2B5EF4-FFF2-40B4-BE49-F238E27FC236}">
                <a16:creationId xmlns:a16="http://schemas.microsoft.com/office/drawing/2014/main" id="{87439227-EAD7-D6E6-7DDC-826BFC623530}"/>
              </a:ext>
            </a:extLst>
          </p:cNvPr>
          <p:cNvSpPr>
            <a:spLocks noGrp="1" noRot="1" noChangeAspect="1" noChangeArrowheads="1" noTextEdit="1"/>
          </p:cNvSpPr>
          <p:nvPr>
            <p:ph type="sldImg"/>
          </p:nvPr>
        </p:nvSpPr>
        <p:spPr>
          <a:ln/>
        </p:spPr>
      </p:sp>
      <p:sp>
        <p:nvSpPr>
          <p:cNvPr id="23556" name="Rectangle 3">
            <a:extLst>
              <a:ext uri="{FF2B5EF4-FFF2-40B4-BE49-F238E27FC236}">
                <a16:creationId xmlns:a16="http://schemas.microsoft.com/office/drawing/2014/main" id="{8714A6E2-2AA1-A0C5-C2FA-61E1048B32A5}"/>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GB" altLang="en-US">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22EA0FE0-9FA3-DEBF-A196-D1E20B656AEF}"/>
              </a:ext>
            </a:extLst>
          </p:cNvPr>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8F112B70-A33A-7749-80E3-B030C4918B65}" type="slidenum">
              <a:rPr lang="en-US" altLang="en-US" sz="1200"/>
              <a:pPr algn="r" eaLnBrk="1" hangingPunct="1"/>
              <a:t>7</a:t>
            </a:fld>
            <a:endParaRPr lang="en-US" altLang="en-US" sz="1200"/>
          </a:p>
        </p:txBody>
      </p:sp>
      <p:sp>
        <p:nvSpPr>
          <p:cNvPr id="24579" name="Rectangle 2">
            <a:extLst>
              <a:ext uri="{FF2B5EF4-FFF2-40B4-BE49-F238E27FC236}">
                <a16:creationId xmlns:a16="http://schemas.microsoft.com/office/drawing/2014/main" id="{38D6A745-F086-816A-1707-5E1A632B2B08}"/>
              </a:ext>
            </a:extLst>
          </p:cNvPr>
          <p:cNvSpPr>
            <a:spLocks noGrp="1" noRot="1" noChangeAspect="1" noChangeArrowheads="1" noTextEdit="1"/>
          </p:cNvSpPr>
          <p:nvPr>
            <p:ph type="sldImg"/>
          </p:nvPr>
        </p:nvSpPr>
        <p:spPr>
          <a:ln/>
        </p:spPr>
      </p:sp>
      <p:sp>
        <p:nvSpPr>
          <p:cNvPr id="24580" name="Rectangle 3">
            <a:extLst>
              <a:ext uri="{FF2B5EF4-FFF2-40B4-BE49-F238E27FC236}">
                <a16:creationId xmlns:a16="http://schemas.microsoft.com/office/drawing/2014/main" id="{FD559448-C417-BBF2-A91C-B503A51FF300}"/>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GB" altLang="en-US">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EAC8D2DA-5109-F021-6FAC-AC86D34CFC8F}"/>
              </a:ext>
            </a:extLst>
          </p:cNvPr>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D2D9C76C-9D12-6D49-AD31-B95C09A31DE5}" type="slidenum">
              <a:rPr lang="en-US" altLang="en-US" sz="1200"/>
              <a:pPr algn="r" eaLnBrk="1" hangingPunct="1"/>
              <a:t>8</a:t>
            </a:fld>
            <a:endParaRPr lang="en-US" altLang="en-US" sz="1200"/>
          </a:p>
        </p:txBody>
      </p:sp>
      <p:sp>
        <p:nvSpPr>
          <p:cNvPr id="25603" name="Rectangle 2">
            <a:extLst>
              <a:ext uri="{FF2B5EF4-FFF2-40B4-BE49-F238E27FC236}">
                <a16:creationId xmlns:a16="http://schemas.microsoft.com/office/drawing/2014/main" id="{A1FD9462-2B75-B7B8-B26F-3EF5CEADD5AF}"/>
              </a:ext>
            </a:extLst>
          </p:cNvPr>
          <p:cNvSpPr>
            <a:spLocks noGrp="1" noRot="1" noChangeAspect="1" noChangeArrowheads="1" noTextEdit="1"/>
          </p:cNvSpPr>
          <p:nvPr>
            <p:ph type="sldImg"/>
          </p:nvPr>
        </p:nvSpPr>
        <p:spPr>
          <a:ln/>
        </p:spPr>
      </p:sp>
      <p:sp>
        <p:nvSpPr>
          <p:cNvPr id="25604" name="Rectangle 3">
            <a:extLst>
              <a:ext uri="{FF2B5EF4-FFF2-40B4-BE49-F238E27FC236}">
                <a16:creationId xmlns:a16="http://schemas.microsoft.com/office/drawing/2014/main" id="{EE899756-1563-4CE8-90D7-37DB9DEE5304}"/>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GB" altLang="en-US">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454A00ED-E5BB-97F4-5CF9-EEDB5A19F465}"/>
              </a:ext>
            </a:extLst>
          </p:cNvPr>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A1AFBFCA-F759-FB4F-BA25-F4FA54A7AEA5}" type="slidenum">
              <a:rPr lang="en-US" altLang="en-US" sz="1200"/>
              <a:pPr algn="r" eaLnBrk="1" hangingPunct="1"/>
              <a:t>9</a:t>
            </a:fld>
            <a:endParaRPr lang="en-US" altLang="en-US" sz="1200"/>
          </a:p>
        </p:txBody>
      </p:sp>
      <p:sp>
        <p:nvSpPr>
          <p:cNvPr id="26627" name="Rectangle 2">
            <a:extLst>
              <a:ext uri="{FF2B5EF4-FFF2-40B4-BE49-F238E27FC236}">
                <a16:creationId xmlns:a16="http://schemas.microsoft.com/office/drawing/2014/main" id="{CF675A15-227A-2BFD-1826-57460D1B7955}"/>
              </a:ext>
            </a:extLst>
          </p:cNvPr>
          <p:cNvSpPr>
            <a:spLocks noGrp="1" noRot="1" noChangeAspect="1" noChangeArrowheads="1" noTextEdit="1"/>
          </p:cNvSpPr>
          <p:nvPr>
            <p:ph type="sldImg"/>
          </p:nvPr>
        </p:nvSpPr>
        <p:spPr>
          <a:ln/>
        </p:spPr>
      </p:sp>
      <p:sp>
        <p:nvSpPr>
          <p:cNvPr id="26628" name="Rectangle 3">
            <a:extLst>
              <a:ext uri="{FF2B5EF4-FFF2-40B4-BE49-F238E27FC236}">
                <a16:creationId xmlns:a16="http://schemas.microsoft.com/office/drawing/2014/main" id="{EF563D89-86E5-C991-D695-23C1092F24DE}"/>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GB"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êu đề bản chiếu">
    <p:spTree>
      <p:nvGrpSpPr>
        <p:cNvPr id="1" name=""/>
        <p:cNvGrpSpPr/>
        <p:nvPr/>
      </p:nvGrpSpPr>
      <p:grpSpPr>
        <a:xfrm>
          <a:off x="0" y="0"/>
          <a:ext cx="0" cy="0"/>
          <a:chOff x="0" y="0"/>
          <a:chExt cx="0" cy="0"/>
        </a:xfrm>
      </p:grpSpPr>
      <p:sp>
        <p:nvSpPr>
          <p:cNvPr id="2" name="Text Box 18">
            <a:extLst>
              <a:ext uri="{FF2B5EF4-FFF2-40B4-BE49-F238E27FC236}">
                <a16:creationId xmlns:a16="http://schemas.microsoft.com/office/drawing/2014/main" id="{8570D32E-CAF1-3BFC-5C82-2B575E1903F7}"/>
              </a:ext>
            </a:extLst>
          </p:cNvPr>
          <p:cNvSpPr txBox="1">
            <a:spLocks noChangeArrowheads="1"/>
          </p:cNvSpPr>
          <p:nvPr userDrawn="1"/>
        </p:nvSpPr>
        <p:spPr bwMode="auto">
          <a:xfrm rot="19237452">
            <a:off x="4622800" y="519113"/>
            <a:ext cx="184150" cy="366712"/>
          </a:xfrm>
          <a:prstGeom prst="rect">
            <a:avLst/>
          </a:prstGeom>
          <a:noFill/>
          <a:ln>
            <a:noFill/>
          </a:ln>
          <a:effec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GB"/>
          </a:p>
        </p:txBody>
      </p:sp>
      <p:sp>
        <p:nvSpPr>
          <p:cNvPr id="3074" name="Rectangle 2"/>
          <p:cNvSpPr>
            <a:spLocks noGrp="1" noChangeArrowheads="1"/>
          </p:cNvSpPr>
          <p:nvPr>
            <p:ph type="ctrTitle"/>
          </p:nvPr>
        </p:nvSpPr>
        <p:spPr>
          <a:xfrm>
            <a:off x="685800" y="1196975"/>
            <a:ext cx="7772400" cy="1470025"/>
          </a:xfrm>
        </p:spPr>
        <p:txBody>
          <a:bodyPr/>
          <a:lstStyle>
            <a:lvl1pPr>
              <a:defRPr b="1"/>
            </a:lvl1pPr>
          </a:lstStyle>
          <a:p>
            <a:pPr lvl="0"/>
            <a:r>
              <a:rPr lang="en-US" noProof="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noProof="0"/>
              <a:t>Click to edit Master subtitle style</a:t>
            </a:r>
          </a:p>
        </p:txBody>
      </p:sp>
      <p:sp>
        <p:nvSpPr>
          <p:cNvPr id="3" name="Date Placeholder 2">
            <a:extLst>
              <a:ext uri="{FF2B5EF4-FFF2-40B4-BE49-F238E27FC236}">
                <a16:creationId xmlns:a16="http://schemas.microsoft.com/office/drawing/2014/main" id="{FC6FCC53-E03D-38E0-8624-1B44798FB928}"/>
              </a:ext>
            </a:extLst>
          </p:cNvPr>
          <p:cNvSpPr>
            <a:spLocks noGrp="1" noChangeArrowheads="1"/>
          </p:cNvSpPr>
          <p:nvPr>
            <p:ph type="dt" sz="half" idx="10"/>
          </p:nvPr>
        </p:nvSpPr>
        <p:spPr/>
        <p:txBody>
          <a:bodyPr/>
          <a:lstStyle>
            <a:lvl1pPr>
              <a:defRPr/>
            </a:lvl1pPr>
          </a:lstStyle>
          <a:p>
            <a:pPr>
              <a:defRPr/>
            </a:pPr>
            <a:endParaRPr lang="en-US"/>
          </a:p>
        </p:txBody>
      </p:sp>
      <p:sp>
        <p:nvSpPr>
          <p:cNvPr id="4" name="Footer Placeholder 3">
            <a:extLst>
              <a:ext uri="{FF2B5EF4-FFF2-40B4-BE49-F238E27FC236}">
                <a16:creationId xmlns:a16="http://schemas.microsoft.com/office/drawing/2014/main" id="{ED451C98-2802-30E5-93C6-7EA239AE2D97}"/>
              </a:ext>
            </a:extLst>
          </p:cNvPr>
          <p:cNvSpPr>
            <a:spLocks noGrp="1" noChangeArrowheads="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15062269-1D76-F880-35F9-2D65D5BA1A5C}"/>
              </a:ext>
            </a:extLst>
          </p:cNvPr>
          <p:cNvSpPr>
            <a:spLocks noGrp="1" noChangeArrowheads="1"/>
          </p:cNvSpPr>
          <p:nvPr>
            <p:ph type="sldNum" sz="quarter" idx="12"/>
          </p:nvPr>
        </p:nvSpPr>
        <p:spPr/>
        <p:txBody>
          <a:bodyPr/>
          <a:lstStyle>
            <a:lvl1pPr>
              <a:defRPr/>
            </a:lvl1pPr>
          </a:lstStyle>
          <a:p>
            <a:fld id="{1C97D5D3-17D6-0B47-9626-5E23D9A4EC50}" type="slidenum">
              <a:rPr lang="en-US" altLang="en-US"/>
              <a:pPr/>
              <a:t>‹#›</a:t>
            </a:fld>
            <a:endParaRPr lang="en-US" altLang="en-US"/>
          </a:p>
        </p:txBody>
      </p:sp>
    </p:spTree>
    <p:extLst>
      <p:ext uri="{BB962C8B-B14F-4D97-AF65-F5344CB8AC3E}">
        <p14:creationId xmlns:p14="http://schemas.microsoft.com/office/powerpoint/2010/main" val="823334024"/>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81E1483-865D-21FC-7BFF-7B3343EA19FD}"/>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9B5E5CB4-67D0-5E73-8BD9-EEB234ED6420}"/>
              </a:ext>
            </a:extLst>
          </p:cNvPr>
          <p:cNvSpPr>
            <a:spLocks noGrp="1" noChangeArrowheads="1"/>
          </p:cNvSpPr>
          <p:nvPr>
            <p:ph type="body" idx="1"/>
          </p:nvPr>
        </p:nvSpPr>
        <p:spPr bwMode="auto">
          <a:xfrm>
            <a:off x="457200" y="10668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8" name="Rectangle 4">
            <a:extLst>
              <a:ext uri="{FF2B5EF4-FFF2-40B4-BE49-F238E27FC236}">
                <a16:creationId xmlns:a16="http://schemas.microsoft.com/office/drawing/2014/main" id="{43DD4F73-77CC-814E-0486-954529DF562D}"/>
              </a:ext>
            </a:extLst>
          </p:cNvPr>
          <p:cNvSpPr>
            <a:spLocks noGrp="1" noChangeArrowheads="1"/>
          </p:cNvSpPr>
          <p:nvPr>
            <p:ph type="dt" sz="half" idx="2"/>
          </p:nvPr>
        </p:nvSpPr>
        <p:spPr bwMode="auto">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9" name="Rectangle 5">
            <a:extLst>
              <a:ext uri="{FF2B5EF4-FFF2-40B4-BE49-F238E27FC236}">
                <a16:creationId xmlns:a16="http://schemas.microsoft.com/office/drawing/2014/main" id="{2C38FB40-E5CE-9039-1A16-399AEB4C1DA3}"/>
              </a:ext>
            </a:extLst>
          </p:cNvPr>
          <p:cNvSpPr>
            <a:spLocks noGrp="1" noChangeArrowheads="1"/>
          </p:cNvSpPr>
          <p:nvPr>
            <p:ph type="ftr" sz="quarter" idx="3"/>
          </p:nvPr>
        </p:nvSpPr>
        <p:spPr bwMode="auto">
          <a:xfrm>
            <a:off x="3124200" y="6245225"/>
            <a:ext cx="2895600" cy="476250"/>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 name="Rectangle 6">
            <a:extLst>
              <a:ext uri="{FF2B5EF4-FFF2-40B4-BE49-F238E27FC236}">
                <a16:creationId xmlns:a16="http://schemas.microsoft.com/office/drawing/2014/main" id="{57CABD50-26ED-B58F-6040-91C85F4F0D27}"/>
              </a:ext>
            </a:extLst>
          </p:cNvPr>
          <p:cNvSpPr>
            <a:spLocks noGrp="1" noChangeArrowheads="1"/>
          </p:cNvSpPr>
          <p:nvPr>
            <p:ph type="sldNum" sz="quarter" idx="4"/>
          </p:nvPr>
        </p:nvSpPr>
        <p:spPr bwMode="auto">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400"/>
            </a:lvl1pPr>
          </a:lstStyle>
          <a:p>
            <a:fld id="{4941F3CC-D549-A847-8326-AC903E6E0113}"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82" r:id="rId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2.gif"/><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98" descr="card1">
            <a:extLst>
              <a:ext uri="{FF2B5EF4-FFF2-40B4-BE49-F238E27FC236}">
                <a16:creationId xmlns:a16="http://schemas.microsoft.com/office/drawing/2014/main" id="{7BEC3D57-B171-7FF1-11D7-4328DF3773C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2222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105">
            <a:extLst>
              <a:ext uri="{FF2B5EF4-FFF2-40B4-BE49-F238E27FC236}">
                <a16:creationId xmlns:a16="http://schemas.microsoft.com/office/drawing/2014/main" id="{28DE6DBF-54E9-5224-E259-8CE4FE62106A}"/>
              </a:ext>
            </a:extLst>
          </p:cNvPr>
          <p:cNvSpPr>
            <a:spLocks noChangeArrowheads="1"/>
          </p:cNvSpPr>
          <p:nvPr/>
        </p:nvSpPr>
        <p:spPr bwMode="auto">
          <a:xfrm>
            <a:off x="560705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p>
        </p:txBody>
      </p:sp>
      <p:sp>
        <p:nvSpPr>
          <p:cNvPr id="34829" name="Text Box 13">
            <a:extLst>
              <a:ext uri="{FF2B5EF4-FFF2-40B4-BE49-F238E27FC236}">
                <a16:creationId xmlns:a16="http://schemas.microsoft.com/office/drawing/2014/main" id="{A2F82644-6B72-C6FA-811E-E32C5F27F3AB}"/>
              </a:ext>
            </a:extLst>
          </p:cNvPr>
          <p:cNvSpPr txBox="1">
            <a:spLocks noChangeArrowheads="1"/>
          </p:cNvSpPr>
          <p:nvPr/>
        </p:nvSpPr>
        <p:spPr bwMode="auto">
          <a:xfrm>
            <a:off x="654050" y="1411288"/>
            <a:ext cx="7589838" cy="523875"/>
          </a:xfrm>
          <a:prstGeom prst="rect">
            <a:avLst/>
          </a:prstGeom>
          <a:solidFill>
            <a:srgbClr val="FF0000"/>
          </a:solidFill>
          <a:ln>
            <a:noFill/>
          </a:ln>
          <a:effectLst/>
        </p:spPr>
        <p:txBody>
          <a:bodyPr>
            <a:spAutoFit/>
          </a:bodyPr>
          <a:lstStyle>
            <a:lvl1pPr indent="341313"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defRPr/>
            </a:pP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1.1.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Về</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bối</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cảnh</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tình</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hình</a:t>
            </a:r>
            <a:endParaRPr lang="en-US" altLang="en-US" sz="2800" b="1" dirty="0">
              <a:solidFill>
                <a:srgbClr val="FFFFFF"/>
              </a:solidFill>
              <a:latin typeface="Times New Roman" panose="02020603050405020304" pitchFamily="18" charset="0"/>
            </a:endParaRPr>
          </a:p>
        </p:txBody>
      </p:sp>
      <p:sp>
        <p:nvSpPr>
          <p:cNvPr id="34830" name="Text Box 14">
            <a:extLst>
              <a:ext uri="{FF2B5EF4-FFF2-40B4-BE49-F238E27FC236}">
                <a16:creationId xmlns:a16="http://schemas.microsoft.com/office/drawing/2014/main" id="{D318FE97-E392-A873-A26B-2CAF6B7EF37E}"/>
              </a:ext>
            </a:extLst>
          </p:cNvPr>
          <p:cNvSpPr txBox="1">
            <a:spLocks noChangeArrowheads="1"/>
          </p:cNvSpPr>
          <p:nvPr/>
        </p:nvSpPr>
        <p:spPr bwMode="auto">
          <a:xfrm>
            <a:off x="611188" y="1952836"/>
            <a:ext cx="7632700" cy="4629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7366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lnSpc>
                <a:spcPts val="2480"/>
              </a:lnSpc>
              <a:spcBef>
                <a:spcPct val="50000"/>
              </a:spcBef>
            </a:pPr>
            <a:r>
              <a:rPr lang="vi-VN" altLang="x-none" sz="2400" dirty="0">
                <a:solidFill>
                  <a:srgbClr val="002060"/>
                </a:solidFill>
                <a:latin typeface="Times New Roman" panose="02020603050405020304" pitchFamily="18" charset="0"/>
                <a:cs typeface="Times New Roman" panose="02020603050405020304" pitchFamily="18" charset="0"/>
              </a:rPr>
              <a:t>Ngày 14/4/2025, thay mặt Bộ Chính trị, đồng chí Tổng Bí thư Tô Lâm ký ban hành Chỉ thị số 45-CT/TW của Bộ Chính trị về đại hội đảng bộ các cấp tiến tới Đại hội đại biểu toàn quốc lần thứ XIV của Đảng (Chỉ thị số 45).</a:t>
            </a:r>
            <a:r>
              <a:rPr lang="en-US" altLang="x-none" sz="2400" dirty="0">
                <a:solidFill>
                  <a:srgbClr val="002060"/>
                </a:solidFill>
                <a:latin typeface="Times New Roman" panose="02020603050405020304" pitchFamily="18" charset="0"/>
                <a:cs typeface="Times New Roman" panose="02020603050405020304" pitchFamily="18" charset="0"/>
              </a:rPr>
              <a:t>    </a:t>
            </a:r>
          </a:p>
          <a:p>
            <a:pPr algn="just" eaLnBrk="1" hangingPunct="1">
              <a:lnSpc>
                <a:spcPts val="2480"/>
              </a:lnSpc>
              <a:spcBef>
                <a:spcPct val="50000"/>
              </a:spcBef>
            </a:pPr>
            <a:r>
              <a:rPr lang="vi-VN" altLang="x-none" sz="2400" dirty="0">
                <a:solidFill>
                  <a:srgbClr val="002060"/>
                </a:solidFill>
                <a:latin typeface="Times New Roman" panose="02020603050405020304" pitchFamily="18" charset="0"/>
                <a:cs typeface="Times New Roman" panose="02020603050405020304" pitchFamily="18" charset="0"/>
              </a:rPr>
              <a:t>Chỉ thị này thay thế Chỉ thị số 35-CT/TW, ngày 14/6/2024 của Bộ Chính trị về đại hội đảng bộ các cấp tiến tới Đại hội đại biểu toàn quốc lần thứ XVI của Đảng; Kết luận số 118-KL/TW, ngày 18/</a:t>
            </a:r>
            <a:r>
              <a:rPr lang="en-US" altLang="x-none" sz="2400" dirty="0">
                <a:solidFill>
                  <a:srgbClr val="002060"/>
                </a:solidFill>
                <a:latin typeface="Times New Roman" panose="02020603050405020304" pitchFamily="18" charset="0"/>
                <a:cs typeface="Times New Roman" panose="02020603050405020304" pitchFamily="18" charset="0"/>
              </a:rPr>
              <a:t>0</a:t>
            </a:r>
            <a:r>
              <a:rPr lang="vi-VN" altLang="x-none" sz="2400" dirty="0">
                <a:solidFill>
                  <a:srgbClr val="002060"/>
                </a:solidFill>
                <a:latin typeface="Times New Roman" panose="02020603050405020304" pitchFamily="18" charset="0"/>
                <a:cs typeface="Times New Roman" panose="02020603050405020304" pitchFamily="18" charset="0"/>
              </a:rPr>
              <a:t>1/2025 của Bộ Chính trị về việc điều chỉnh, bổ sung một số nội dung Chỉ thị số 35</a:t>
            </a:r>
            <a:r>
              <a:rPr lang="en-US" altLang="x-none" sz="2400" dirty="0">
                <a:solidFill>
                  <a:srgbClr val="002060"/>
                </a:solidFill>
                <a:latin typeface="Times New Roman" panose="02020603050405020304" pitchFamily="18" charset="0"/>
                <a:cs typeface="Times New Roman" panose="02020603050405020304" pitchFamily="18" charset="0"/>
              </a:rPr>
              <a:t>- </a:t>
            </a:r>
            <a:r>
              <a:rPr lang="vi-VN" altLang="x-none" sz="2400" dirty="0">
                <a:solidFill>
                  <a:srgbClr val="002060"/>
                </a:solidFill>
                <a:latin typeface="Times New Roman" panose="02020603050405020304" pitchFamily="18" charset="0"/>
                <a:cs typeface="Times New Roman" panose="02020603050405020304" pitchFamily="18" charset="0"/>
              </a:rPr>
              <a:t>CT/TW, ngày 14/6/2024 của Bộ Chính trị.</a:t>
            </a:r>
          </a:p>
          <a:p>
            <a:pPr algn="just" eaLnBrk="1" hangingPunct="1">
              <a:lnSpc>
                <a:spcPts val="2480"/>
              </a:lnSpc>
              <a:spcBef>
                <a:spcPct val="50000"/>
              </a:spcBef>
            </a:pPr>
            <a:r>
              <a:rPr lang="vi-VN" altLang="en-US" sz="2400" b="1" i="1" dirty="0">
                <a:solidFill>
                  <a:srgbClr val="002060"/>
                </a:solidFill>
                <a:latin typeface="Times New Roman" panose="02020603050405020304" pitchFamily="18" charset="0"/>
                <a:cs typeface="Times New Roman" panose="02020603050405020304" pitchFamily="18" charset="0"/>
              </a:rPr>
              <a:t>=&gt; Tôi trình bày những điểm cốt lõi, điểm mới của Chỉ thị 45 so với Chỉ thị 35 và tập trung vào các nội dung liên quan đến cấp xã.</a:t>
            </a:r>
            <a:endParaRPr lang="en-US" altLang="en-US" sz="2400" b="1" i="1" dirty="0">
              <a:solidFill>
                <a:srgbClr val="002060"/>
              </a:solidFill>
              <a:latin typeface="Times New Roman" panose="02020603050405020304" pitchFamily="18" charset="0"/>
              <a:cs typeface="Times New Roman" panose="02020603050405020304" pitchFamily="18" charset="0"/>
            </a:endParaRPr>
          </a:p>
        </p:txBody>
      </p:sp>
      <p:pic>
        <p:nvPicPr>
          <p:cNvPr id="3078" name="Picture 47" descr="co">
            <a:extLst>
              <a:ext uri="{FF2B5EF4-FFF2-40B4-BE49-F238E27FC236}">
                <a16:creationId xmlns:a16="http://schemas.microsoft.com/office/drawing/2014/main" id="{CFD6220B-2812-402C-EE9B-82666C31695E}"/>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654050" y="494122"/>
            <a:ext cx="1905000"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32" name="Text Box 16">
            <a:extLst>
              <a:ext uri="{FF2B5EF4-FFF2-40B4-BE49-F238E27FC236}">
                <a16:creationId xmlns:a16="http://schemas.microsoft.com/office/drawing/2014/main" id="{9181E576-454C-AB3A-CBE9-1237FE41CF09}"/>
              </a:ext>
            </a:extLst>
          </p:cNvPr>
          <p:cNvSpPr txBox="1">
            <a:spLocks noChangeArrowheads="1"/>
          </p:cNvSpPr>
          <p:nvPr/>
        </p:nvSpPr>
        <p:spPr bwMode="auto">
          <a:xfrm>
            <a:off x="2575885" y="495077"/>
            <a:ext cx="5508625" cy="701675"/>
          </a:xfrm>
          <a:prstGeom prst="rect">
            <a:avLst/>
          </a:prstGeom>
          <a:solidFill>
            <a:schemeClr val="tx2">
              <a:lumMod val="20000"/>
              <a:lumOff val="80000"/>
            </a:schemeClr>
          </a:solidFill>
          <a:ln>
            <a:noFill/>
          </a:ln>
          <a:effectLst/>
        </p:spPr>
        <p:txBody>
          <a:bodyPr>
            <a:spAutoFit/>
          </a:bodyPr>
          <a:lstStyle/>
          <a:p>
            <a:pPr algn="ctr" eaLnBrk="1" hangingPunct="1">
              <a:spcBef>
                <a:spcPts val="0"/>
              </a:spcBef>
              <a:defRPr/>
            </a:pPr>
            <a:r>
              <a:rPr lang="en-US" altLang="en-US" sz="2000" b="1" dirty="0">
                <a:solidFill>
                  <a:srgbClr val="0033CC"/>
                </a:solidFill>
                <a:latin typeface="Times New Roman" panose="02020603050405020304" pitchFamily="18" charset="0"/>
              </a:rPr>
              <a:t>NHỮNG NỘI DUNG CƠ BẢN CỦA</a:t>
            </a:r>
          </a:p>
          <a:p>
            <a:pPr algn="ctr" eaLnBrk="1" hangingPunct="1">
              <a:spcBef>
                <a:spcPts val="0"/>
              </a:spcBef>
              <a:defRPr/>
            </a:pPr>
            <a:r>
              <a:rPr lang="en-US" altLang="en-US" sz="2000" b="1" dirty="0">
                <a:solidFill>
                  <a:srgbClr val="0033CC"/>
                </a:solidFill>
                <a:latin typeface="Times New Roman" panose="02020603050405020304" pitchFamily="18" charset="0"/>
              </a:rPr>
              <a:t> CHỈ THỊ SỐ 45-CT/TW</a:t>
            </a:r>
            <a:endParaRPr lang="en-US" altLang="en-US" sz="2400" b="1" dirty="0">
              <a:solidFill>
                <a:srgbClr val="0033CC"/>
              </a:solidFill>
              <a:latin typeface="Times New Roman" panose="02020603050405020304" pitchFamily="18"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98" descr="card1">
            <a:extLst>
              <a:ext uri="{FF2B5EF4-FFF2-40B4-BE49-F238E27FC236}">
                <a16:creationId xmlns:a16="http://schemas.microsoft.com/office/drawing/2014/main" id="{16BF9BEB-F37C-3D22-7694-640FC98F55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75" y="260350"/>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Rectangle 105">
            <a:extLst>
              <a:ext uri="{FF2B5EF4-FFF2-40B4-BE49-F238E27FC236}">
                <a16:creationId xmlns:a16="http://schemas.microsoft.com/office/drawing/2014/main" id="{0C2B63F6-3EB4-7536-76FA-2ACEF9E749B7}"/>
              </a:ext>
            </a:extLst>
          </p:cNvPr>
          <p:cNvSpPr>
            <a:spLocks noChangeArrowheads="1"/>
          </p:cNvSpPr>
          <p:nvPr/>
        </p:nvSpPr>
        <p:spPr bwMode="auto">
          <a:xfrm>
            <a:off x="560705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p>
        </p:txBody>
      </p:sp>
      <p:sp>
        <p:nvSpPr>
          <p:cNvPr id="34829" name="Text Box 13">
            <a:extLst>
              <a:ext uri="{FF2B5EF4-FFF2-40B4-BE49-F238E27FC236}">
                <a16:creationId xmlns:a16="http://schemas.microsoft.com/office/drawing/2014/main" id="{E1560010-6643-A199-D548-6C8466F1950E}"/>
              </a:ext>
            </a:extLst>
          </p:cNvPr>
          <p:cNvSpPr txBox="1">
            <a:spLocks noChangeArrowheads="1"/>
          </p:cNvSpPr>
          <p:nvPr/>
        </p:nvSpPr>
        <p:spPr bwMode="auto">
          <a:xfrm>
            <a:off x="654050" y="1548852"/>
            <a:ext cx="7589838" cy="49212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3413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x-none" sz="2600">
                <a:solidFill>
                  <a:srgbClr val="FFFFFF"/>
                </a:solidFill>
                <a:latin typeface="Times New Roman" panose="02020603050405020304" pitchFamily="18" charset="0"/>
                <a:cs typeface="Times New Roman" panose="02020603050405020304" pitchFamily="18" charset="0"/>
              </a:rPr>
              <a:t>1.4. Về công tác chuẩn bị nhân sự và bầu cử cấp uỷ</a:t>
            </a:r>
            <a:endParaRPr lang="en-US" altLang="en-US" sz="2600" b="1">
              <a:solidFill>
                <a:srgbClr val="FFFFFF"/>
              </a:solidFill>
              <a:latin typeface="Times New Roman" panose="02020603050405020304" pitchFamily="18" charset="0"/>
              <a:cs typeface="Times New Roman" panose="02020603050405020304" pitchFamily="18" charset="0"/>
            </a:endParaRPr>
          </a:p>
        </p:txBody>
      </p:sp>
      <p:sp>
        <p:nvSpPr>
          <p:cNvPr id="34830" name="Text Box 14">
            <a:extLst>
              <a:ext uri="{FF2B5EF4-FFF2-40B4-BE49-F238E27FC236}">
                <a16:creationId xmlns:a16="http://schemas.microsoft.com/office/drawing/2014/main" id="{FA630338-F755-A0F1-94C8-BFB9FBBAB334}"/>
              </a:ext>
            </a:extLst>
          </p:cNvPr>
          <p:cNvSpPr txBox="1">
            <a:spLocks noChangeArrowheads="1"/>
          </p:cNvSpPr>
          <p:nvPr/>
        </p:nvSpPr>
        <p:spPr bwMode="auto">
          <a:xfrm>
            <a:off x="517525" y="2107497"/>
            <a:ext cx="7632700" cy="409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7366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en-US" altLang="x-none" sz="2000" b="1" i="1" dirty="0" err="1">
                <a:solidFill>
                  <a:srgbClr val="002060"/>
                </a:solidFill>
                <a:latin typeface="Times New Roman" panose="02020603050405020304" pitchFamily="18" charset="0"/>
                <a:cs typeface="Times New Roman" panose="02020603050405020304" pitchFamily="18" charset="0"/>
              </a:rPr>
              <a:t>Về</a:t>
            </a:r>
            <a:r>
              <a:rPr lang="en-US" altLang="x-none" sz="2000" b="1" i="1" dirty="0">
                <a:solidFill>
                  <a:srgbClr val="002060"/>
                </a:solidFill>
                <a:latin typeface="Times New Roman" panose="02020603050405020304" pitchFamily="18" charset="0"/>
                <a:cs typeface="Times New Roman" panose="02020603050405020304" pitchFamily="18" charset="0"/>
              </a:rPr>
              <a:t> </a:t>
            </a:r>
            <a:r>
              <a:rPr lang="en-US" altLang="x-none" sz="2000" b="1" i="1" dirty="0" err="1">
                <a:solidFill>
                  <a:srgbClr val="002060"/>
                </a:solidFill>
                <a:latin typeface="Times New Roman" panose="02020603050405020304" pitchFamily="18" charset="0"/>
                <a:cs typeface="Times New Roman" panose="02020603050405020304" pitchFamily="18" charset="0"/>
              </a:rPr>
              <a:t>độ</a:t>
            </a:r>
            <a:r>
              <a:rPr lang="en-US" altLang="x-none" sz="2000" b="1" i="1" dirty="0">
                <a:solidFill>
                  <a:srgbClr val="002060"/>
                </a:solidFill>
                <a:latin typeface="Times New Roman" panose="02020603050405020304" pitchFamily="18" charset="0"/>
                <a:cs typeface="Times New Roman" panose="02020603050405020304" pitchFamily="18" charset="0"/>
              </a:rPr>
              <a:t> </a:t>
            </a:r>
            <a:r>
              <a:rPr lang="en-US" altLang="x-none" sz="2000" b="1" i="1" dirty="0" err="1">
                <a:solidFill>
                  <a:srgbClr val="002060"/>
                </a:solidFill>
                <a:latin typeface="Times New Roman" panose="02020603050405020304" pitchFamily="18" charset="0"/>
                <a:cs typeface="Times New Roman" panose="02020603050405020304" pitchFamily="18" charset="0"/>
              </a:rPr>
              <a:t>tuổi</a:t>
            </a:r>
            <a:r>
              <a:rPr lang="en-US" altLang="x-none" sz="2000" b="1" i="1" dirty="0">
                <a:solidFill>
                  <a:srgbClr val="002060"/>
                </a:solidFill>
                <a:latin typeface="Times New Roman" panose="02020603050405020304" pitchFamily="18" charset="0"/>
                <a:cs typeface="Times New Roman" panose="02020603050405020304" pitchFamily="18" charset="0"/>
              </a:rPr>
              <a:t> </a:t>
            </a:r>
            <a:r>
              <a:rPr lang="en-US" altLang="x-none" sz="2000" b="1" i="1" dirty="0" err="1">
                <a:solidFill>
                  <a:srgbClr val="002060"/>
                </a:solidFill>
                <a:latin typeface="Times New Roman" panose="02020603050405020304" pitchFamily="18" charset="0"/>
                <a:cs typeface="Times New Roman" panose="02020603050405020304" pitchFamily="18" charset="0"/>
              </a:rPr>
              <a:t>tham</a:t>
            </a:r>
            <a:r>
              <a:rPr lang="en-US" altLang="x-none" sz="2000" b="1" i="1" dirty="0">
                <a:solidFill>
                  <a:srgbClr val="002060"/>
                </a:solidFill>
                <a:latin typeface="Times New Roman" panose="02020603050405020304" pitchFamily="18" charset="0"/>
                <a:cs typeface="Times New Roman" panose="02020603050405020304" pitchFamily="18" charset="0"/>
              </a:rPr>
              <a:t> </a:t>
            </a:r>
            <a:r>
              <a:rPr lang="en-US" altLang="x-none" sz="2000" b="1" i="1" dirty="0" err="1">
                <a:solidFill>
                  <a:srgbClr val="002060"/>
                </a:solidFill>
                <a:latin typeface="Times New Roman" panose="02020603050405020304" pitchFamily="18" charset="0"/>
                <a:cs typeface="Times New Roman" panose="02020603050405020304" pitchFamily="18" charset="0"/>
              </a:rPr>
              <a:t>gia</a:t>
            </a:r>
            <a:r>
              <a:rPr lang="en-US" altLang="x-none" sz="2000" b="1" i="1" dirty="0">
                <a:solidFill>
                  <a:srgbClr val="002060"/>
                </a:solidFill>
                <a:latin typeface="Times New Roman" panose="02020603050405020304" pitchFamily="18" charset="0"/>
                <a:cs typeface="Times New Roman" panose="02020603050405020304" pitchFamily="18" charset="0"/>
              </a:rPr>
              <a:t> </a:t>
            </a:r>
            <a:r>
              <a:rPr lang="en-US" altLang="x-none" sz="2000" b="1" i="1" dirty="0" err="1">
                <a:solidFill>
                  <a:srgbClr val="002060"/>
                </a:solidFill>
                <a:latin typeface="Times New Roman" panose="02020603050405020304" pitchFamily="18" charset="0"/>
                <a:cs typeface="Times New Roman" panose="02020603050405020304" pitchFamily="18" charset="0"/>
              </a:rPr>
              <a:t>cấp</a:t>
            </a:r>
            <a:r>
              <a:rPr lang="en-US" altLang="x-none" sz="2000" b="1" i="1" dirty="0">
                <a:solidFill>
                  <a:srgbClr val="002060"/>
                </a:solidFill>
                <a:latin typeface="Times New Roman" panose="02020603050405020304" pitchFamily="18" charset="0"/>
                <a:cs typeface="Times New Roman" panose="02020603050405020304" pitchFamily="18" charset="0"/>
              </a:rPr>
              <a:t> </a:t>
            </a:r>
            <a:r>
              <a:rPr lang="en-US" altLang="x-none" sz="2000" b="1" i="1" dirty="0" err="1">
                <a:solidFill>
                  <a:srgbClr val="002060"/>
                </a:solidFill>
                <a:latin typeface="Times New Roman" panose="02020603050405020304" pitchFamily="18" charset="0"/>
                <a:cs typeface="Times New Roman" panose="02020603050405020304" pitchFamily="18" charset="0"/>
              </a:rPr>
              <a:t>uỷ</a:t>
            </a:r>
            <a:r>
              <a:rPr lang="en-US" altLang="x-none" sz="2000" b="1" i="1" dirty="0">
                <a:solidFill>
                  <a:srgbClr val="002060"/>
                </a:solidFill>
                <a:latin typeface="Times New Roman" panose="02020603050405020304" pitchFamily="18" charset="0"/>
                <a:cs typeface="Times New Roman" panose="02020603050405020304" pitchFamily="18" charset="0"/>
              </a:rPr>
              <a:t>, </a:t>
            </a:r>
            <a:r>
              <a:rPr lang="en-US" altLang="x-none" sz="2000" b="1" i="1" dirty="0" err="1">
                <a:solidFill>
                  <a:srgbClr val="002060"/>
                </a:solidFill>
                <a:latin typeface="Times New Roman" panose="02020603050405020304" pitchFamily="18" charset="0"/>
                <a:cs typeface="Times New Roman" panose="02020603050405020304" pitchFamily="18" charset="0"/>
              </a:rPr>
              <a:t>chính</a:t>
            </a:r>
            <a:r>
              <a:rPr lang="en-US" altLang="x-none" sz="2000" b="1" i="1" dirty="0">
                <a:solidFill>
                  <a:srgbClr val="002060"/>
                </a:solidFill>
                <a:latin typeface="Times New Roman" panose="02020603050405020304" pitchFamily="18" charset="0"/>
                <a:cs typeface="Times New Roman" panose="02020603050405020304" pitchFamily="18" charset="0"/>
              </a:rPr>
              <a:t> </a:t>
            </a:r>
            <a:r>
              <a:rPr lang="en-US" altLang="x-none" sz="2000" b="1" i="1" dirty="0" err="1">
                <a:solidFill>
                  <a:srgbClr val="002060"/>
                </a:solidFill>
                <a:latin typeface="Times New Roman" panose="02020603050405020304" pitchFamily="18" charset="0"/>
                <a:cs typeface="Times New Roman" panose="02020603050405020304" pitchFamily="18" charset="0"/>
              </a:rPr>
              <a:t>quyền</a:t>
            </a:r>
            <a:r>
              <a:rPr lang="en-US" altLang="x-none" sz="2000" b="1" i="1" dirty="0">
                <a:solidFill>
                  <a:srgbClr val="002060"/>
                </a:solidFill>
                <a:latin typeface="Times New Roman" panose="02020603050405020304" pitchFamily="18" charset="0"/>
                <a:cs typeface="Times New Roman" panose="02020603050405020304" pitchFamily="18" charset="0"/>
              </a:rPr>
              <a:t>, MTTQ, </a:t>
            </a:r>
            <a:r>
              <a:rPr lang="en-US" altLang="x-none" sz="2000" b="1" i="1" dirty="0" err="1">
                <a:solidFill>
                  <a:srgbClr val="002060"/>
                </a:solidFill>
                <a:latin typeface="Times New Roman" panose="02020603050405020304" pitchFamily="18" charset="0"/>
                <a:cs typeface="Times New Roman" panose="02020603050405020304" pitchFamily="18" charset="0"/>
              </a:rPr>
              <a:t>các</a:t>
            </a:r>
            <a:r>
              <a:rPr lang="en-US" altLang="x-none" sz="2000" b="1" i="1" dirty="0">
                <a:solidFill>
                  <a:srgbClr val="002060"/>
                </a:solidFill>
                <a:latin typeface="Times New Roman" panose="02020603050405020304" pitchFamily="18" charset="0"/>
                <a:cs typeface="Times New Roman" panose="02020603050405020304" pitchFamily="18" charset="0"/>
              </a:rPr>
              <a:t> </a:t>
            </a:r>
            <a:r>
              <a:rPr lang="en-US" altLang="x-none" sz="2000" b="1" i="1" dirty="0" err="1">
                <a:solidFill>
                  <a:srgbClr val="002060"/>
                </a:solidFill>
                <a:latin typeface="Times New Roman" panose="02020603050405020304" pitchFamily="18" charset="0"/>
                <a:cs typeface="Times New Roman" panose="02020603050405020304" pitchFamily="18" charset="0"/>
              </a:rPr>
              <a:t>tổ</a:t>
            </a:r>
            <a:r>
              <a:rPr lang="en-US" altLang="x-none" sz="2000" b="1" i="1" dirty="0">
                <a:solidFill>
                  <a:srgbClr val="002060"/>
                </a:solidFill>
                <a:latin typeface="Times New Roman" panose="02020603050405020304" pitchFamily="18" charset="0"/>
                <a:cs typeface="Times New Roman" panose="02020603050405020304" pitchFamily="18" charset="0"/>
              </a:rPr>
              <a:t> </a:t>
            </a:r>
            <a:r>
              <a:rPr lang="en-US" altLang="x-none" sz="2000" b="1" i="1" dirty="0" err="1">
                <a:solidFill>
                  <a:srgbClr val="002060"/>
                </a:solidFill>
                <a:latin typeface="Times New Roman" panose="02020603050405020304" pitchFamily="18" charset="0"/>
                <a:cs typeface="Times New Roman" panose="02020603050405020304" pitchFamily="18" charset="0"/>
              </a:rPr>
              <a:t>chức</a:t>
            </a:r>
            <a:r>
              <a:rPr lang="en-US" altLang="x-none" sz="2000" b="1" i="1" dirty="0">
                <a:solidFill>
                  <a:srgbClr val="002060"/>
                </a:solidFill>
                <a:latin typeface="Times New Roman" panose="02020603050405020304" pitchFamily="18" charset="0"/>
                <a:cs typeface="Times New Roman" panose="02020603050405020304" pitchFamily="18" charset="0"/>
              </a:rPr>
              <a:t> </a:t>
            </a:r>
            <a:r>
              <a:rPr lang="en-US" altLang="x-none" sz="2000" b="1" i="1" dirty="0" err="1">
                <a:solidFill>
                  <a:srgbClr val="002060"/>
                </a:solidFill>
                <a:latin typeface="Times New Roman" panose="02020603050405020304" pitchFamily="18" charset="0"/>
                <a:cs typeface="Times New Roman" panose="02020603050405020304" pitchFamily="18" charset="0"/>
              </a:rPr>
              <a:t>chính</a:t>
            </a:r>
            <a:r>
              <a:rPr lang="en-US" altLang="x-none" sz="2000" b="1" i="1" dirty="0">
                <a:solidFill>
                  <a:srgbClr val="002060"/>
                </a:solidFill>
                <a:latin typeface="Times New Roman" panose="02020603050405020304" pitchFamily="18" charset="0"/>
                <a:cs typeface="Times New Roman" panose="02020603050405020304" pitchFamily="18" charset="0"/>
              </a:rPr>
              <a:t> </a:t>
            </a:r>
            <a:r>
              <a:rPr lang="en-US" altLang="x-none" sz="2000" b="1" i="1" dirty="0" err="1">
                <a:solidFill>
                  <a:srgbClr val="002060"/>
                </a:solidFill>
                <a:latin typeface="Times New Roman" panose="02020603050405020304" pitchFamily="18" charset="0"/>
                <a:cs typeface="Times New Roman" panose="02020603050405020304" pitchFamily="18" charset="0"/>
              </a:rPr>
              <a:t>trị</a:t>
            </a:r>
            <a:r>
              <a:rPr lang="en-US" altLang="x-none" sz="2000" b="1" i="1" dirty="0">
                <a:solidFill>
                  <a:srgbClr val="002060"/>
                </a:solidFill>
                <a:latin typeface="Times New Roman" panose="02020603050405020304" pitchFamily="18" charset="0"/>
                <a:cs typeface="Times New Roman" panose="02020603050405020304" pitchFamily="18" charset="0"/>
              </a:rPr>
              <a:t> - </a:t>
            </a:r>
            <a:r>
              <a:rPr lang="en-US" altLang="x-none" sz="2000" b="1" i="1" dirty="0" err="1">
                <a:solidFill>
                  <a:srgbClr val="002060"/>
                </a:solidFill>
                <a:latin typeface="Times New Roman" panose="02020603050405020304" pitchFamily="18" charset="0"/>
                <a:cs typeface="Times New Roman" panose="02020603050405020304" pitchFamily="18" charset="0"/>
              </a:rPr>
              <a:t>xã</a:t>
            </a:r>
            <a:r>
              <a:rPr lang="en-US" altLang="x-none" sz="2000" b="1" i="1" dirty="0">
                <a:solidFill>
                  <a:srgbClr val="002060"/>
                </a:solidFill>
                <a:latin typeface="Times New Roman" panose="02020603050405020304" pitchFamily="18" charset="0"/>
                <a:cs typeface="Times New Roman" panose="02020603050405020304" pitchFamily="18" charset="0"/>
              </a:rPr>
              <a:t> </a:t>
            </a:r>
            <a:r>
              <a:rPr lang="en-US" altLang="x-none" sz="2000" b="1" i="1" dirty="0" err="1">
                <a:solidFill>
                  <a:srgbClr val="002060"/>
                </a:solidFill>
                <a:latin typeface="Times New Roman" panose="02020603050405020304" pitchFamily="18" charset="0"/>
                <a:cs typeface="Times New Roman" panose="02020603050405020304" pitchFamily="18" charset="0"/>
              </a:rPr>
              <a:t>hội</a:t>
            </a:r>
            <a:r>
              <a:rPr lang="en-US" altLang="x-none" sz="2000" b="1" i="1" dirty="0">
                <a:solidFill>
                  <a:srgbClr val="002060"/>
                </a:solidFill>
                <a:latin typeface="Times New Roman" panose="02020603050405020304" pitchFamily="18" charset="0"/>
                <a:cs typeface="Times New Roman" panose="02020603050405020304" pitchFamily="18" charset="0"/>
              </a:rPr>
              <a:t>:</a:t>
            </a:r>
            <a:endParaRPr lang="en-US" altLang="x-none" sz="2000" i="1" dirty="0">
              <a:solidFill>
                <a:srgbClr val="002060"/>
              </a:solidFill>
              <a:latin typeface="Times New Roman" panose="02020603050405020304" pitchFamily="18" charset="0"/>
              <a:cs typeface="Times New Roman" panose="02020603050405020304" pitchFamily="18" charset="0"/>
            </a:endParaRPr>
          </a:p>
          <a:p>
            <a:pPr algn="just"/>
            <a:r>
              <a:rPr lang="en-US" altLang="x-none" sz="2000" i="1"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Thời</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điểm</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tính</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độ</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tuổi</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tham</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gia</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cấp</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uỷ</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Cấp</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cơ</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sở</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là</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tháng</a:t>
            </a:r>
            <a:r>
              <a:rPr lang="en-US" altLang="x-none" sz="2000" dirty="0">
                <a:solidFill>
                  <a:srgbClr val="002060"/>
                </a:solidFill>
                <a:latin typeface="Times New Roman" panose="02020603050405020304" pitchFamily="18" charset="0"/>
                <a:cs typeface="Times New Roman" panose="02020603050405020304" pitchFamily="18" charset="0"/>
              </a:rPr>
              <a:t> 4/2025; </a:t>
            </a:r>
            <a:r>
              <a:rPr lang="en-US" altLang="x-none" sz="2000" dirty="0" err="1">
                <a:solidFill>
                  <a:srgbClr val="002060"/>
                </a:solidFill>
                <a:latin typeface="Times New Roman" panose="02020603050405020304" pitchFamily="18" charset="0"/>
                <a:cs typeface="Times New Roman" panose="02020603050405020304" pitchFamily="18" charset="0"/>
              </a:rPr>
              <a:t>cấp</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trên</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trực</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tiếp</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cơ</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sở</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là</a:t>
            </a:r>
            <a:r>
              <a:rPr lang="en-US" altLang="x-none" sz="2000" i="1"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tháng</a:t>
            </a:r>
            <a:r>
              <a:rPr lang="en-US" altLang="x-none" sz="2000" dirty="0">
                <a:solidFill>
                  <a:srgbClr val="002060"/>
                </a:solidFill>
                <a:latin typeface="Times New Roman" panose="02020603050405020304" pitchFamily="18" charset="0"/>
                <a:cs typeface="Times New Roman" panose="02020603050405020304" pitchFamily="18" charset="0"/>
              </a:rPr>
              <a:t> 6/2025; </a:t>
            </a:r>
            <a:r>
              <a:rPr lang="en-US" altLang="x-none" sz="2000" dirty="0" err="1">
                <a:solidFill>
                  <a:srgbClr val="002060"/>
                </a:solidFill>
                <a:latin typeface="Times New Roman" panose="02020603050405020304" pitchFamily="18" charset="0"/>
                <a:cs typeface="Times New Roman" panose="02020603050405020304" pitchFamily="18" charset="0"/>
              </a:rPr>
              <a:t>đảng</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bộ</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các</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xã</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phường</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đặc</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khu</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trực</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thuộc</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cấp</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tỉnh</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là</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tháng</a:t>
            </a:r>
            <a:r>
              <a:rPr lang="en-US" altLang="x-none" sz="2000" dirty="0">
                <a:solidFill>
                  <a:srgbClr val="002060"/>
                </a:solidFill>
                <a:latin typeface="Times New Roman" panose="02020603050405020304" pitchFamily="18" charset="0"/>
                <a:cs typeface="Times New Roman" panose="02020603050405020304" pitchFamily="18" charset="0"/>
              </a:rPr>
              <a:t> 7/2025; </a:t>
            </a:r>
            <a:r>
              <a:rPr lang="en-US" altLang="x-none" sz="2000" dirty="0" err="1">
                <a:solidFill>
                  <a:srgbClr val="002060"/>
                </a:solidFill>
                <a:latin typeface="Times New Roman" panose="02020603050405020304" pitchFamily="18" charset="0"/>
                <a:cs typeface="Times New Roman" panose="02020603050405020304" pitchFamily="18" charset="0"/>
              </a:rPr>
              <a:t>cấp</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trực</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thuộc</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Trung</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ương</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tháng</a:t>
            </a:r>
            <a:r>
              <a:rPr lang="en-US" altLang="x-none" sz="2000" dirty="0">
                <a:solidFill>
                  <a:srgbClr val="002060"/>
                </a:solidFill>
                <a:latin typeface="Times New Roman" panose="02020603050405020304" pitchFamily="18" charset="0"/>
                <a:cs typeface="Times New Roman" panose="02020603050405020304" pitchFamily="18" charset="0"/>
              </a:rPr>
              <a:t> 9/2025. </a:t>
            </a:r>
            <a:r>
              <a:rPr lang="en-US" altLang="x-none" sz="2000" dirty="0" err="1">
                <a:solidFill>
                  <a:srgbClr val="002060"/>
                </a:solidFill>
                <a:latin typeface="Times New Roman" panose="02020603050405020304" pitchFamily="18" charset="0"/>
                <a:cs typeface="Times New Roman" panose="02020603050405020304" pitchFamily="18" charset="0"/>
              </a:rPr>
              <a:t>Thời</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điểm</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tính</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độ</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tuổi</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tham</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gia</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đoàn</a:t>
            </a:r>
            <a:r>
              <a:rPr lang="en-US" altLang="x-none" sz="2000" dirty="0">
                <a:solidFill>
                  <a:srgbClr val="002060"/>
                </a:solidFill>
                <a:latin typeface="Times New Roman" panose="02020603050405020304" pitchFamily="18" charset="0"/>
                <a:cs typeface="Times New Roman" panose="02020603050405020304" pitchFamily="18" charset="0"/>
              </a:rPr>
              <a:t> ĐBQH </a:t>
            </a:r>
            <a:r>
              <a:rPr lang="en-US" altLang="x-none" sz="2000" dirty="0" err="1">
                <a:solidFill>
                  <a:srgbClr val="002060"/>
                </a:solidFill>
                <a:latin typeface="Times New Roman" panose="02020603050405020304" pitchFamily="18" charset="0"/>
                <a:cs typeface="Times New Roman" panose="02020603050405020304" pitchFamily="18" charset="0"/>
              </a:rPr>
              <a:t>khoá</a:t>
            </a:r>
            <a:r>
              <a:rPr lang="en-US" altLang="x-none" sz="2000" dirty="0">
                <a:solidFill>
                  <a:srgbClr val="002060"/>
                </a:solidFill>
                <a:latin typeface="Times New Roman" panose="02020603050405020304" pitchFamily="18" charset="0"/>
                <a:cs typeface="Times New Roman" panose="02020603050405020304" pitchFamily="18" charset="0"/>
              </a:rPr>
              <a:t> XVI </a:t>
            </a:r>
            <a:r>
              <a:rPr lang="en-US" altLang="x-none" sz="2000" dirty="0" err="1">
                <a:solidFill>
                  <a:srgbClr val="002060"/>
                </a:solidFill>
                <a:latin typeface="Times New Roman" panose="02020603050405020304" pitchFamily="18" charset="0"/>
                <a:cs typeface="Times New Roman" panose="02020603050405020304" pitchFamily="18" charset="0"/>
              </a:rPr>
              <a:t>là</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tháng</a:t>
            </a:r>
            <a:r>
              <a:rPr lang="en-US" altLang="x-none" sz="2000" dirty="0">
                <a:solidFill>
                  <a:srgbClr val="002060"/>
                </a:solidFill>
                <a:latin typeface="Times New Roman" panose="02020603050405020304" pitchFamily="18" charset="0"/>
                <a:cs typeface="Times New Roman" panose="02020603050405020304" pitchFamily="18" charset="0"/>
              </a:rPr>
              <a:t> 3/2026;</a:t>
            </a:r>
            <a:r>
              <a:rPr lang="vi-VN" altLang="x-none" sz="2000" dirty="0">
                <a:solidFill>
                  <a:srgbClr val="002060"/>
                </a:solidFill>
                <a:latin typeface="Times New Roman" panose="02020603050405020304" pitchFamily="18" charset="0"/>
                <a:cs typeface="Times New Roman" panose="02020603050405020304" pitchFamily="18" charset="0"/>
              </a:rPr>
              <a:t> tham gia chức danh lãnh đạo Mặt trận Tổ quốc </a:t>
            </a:r>
            <a:r>
              <a:rPr lang="vi-VN" altLang="x-none" sz="2000" i="1" dirty="0">
                <a:solidFill>
                  <a:srgbClr val="002060"/>
                </a:solidFill>
                <a:latin typeface="Times New Roman" panose="02020603050405020304" pitchFamily="18" charset="0"/>
                <a:cs typeface="Times New Roman" panose="02020603050405020304" pitchFamily="18" charset="0"/>
              </a:rPr>
              <a:t>(gồm các tổ chức </a:t>
            </a:r>
            <a:r>
              <a:rPr lang="en-US" altLang="x-none" sz="2000" i="1" dirty="0">
                <a:solidFill>
                  <a:srgbClr val="002060"/>
                </a:solidFill>
                <a:latin typeface="Times New Roman" panose="02020603050405020304" pitchFamily="18" charset="0"/>
                <a:cs typeface="Times New Roman" panose="02020603050405020304" pitchFamily="18" charset="0"/>
              </a:rPr>
              <a:t>CT-XH</a:t>
            </a:r>
            <a:r>
              <a:rPr lang="vi-VN" altLang="x-none" sz="2000" i="1" dirty="0">
                <a:solidFill>
                  <a:srgbClr val="002060"/>
                </a:solidFill>
                <a:latin typeface="Times New Roman" panose="02020603050405020304" pitchFamily="18" charset="0"/>
                <a:cs typeface="Times New Roman" panose="02020603050405020304" pitchFamily="18" charset="0"/>
              </a:rPr>
              <a:t>) </a:t>
            </a:r>
            <a:r>
              <a:rPr lang="vi-VN" altLang="x-none" sz="2000" dirty="0">
                <a:solidFill>
                  <a:srgbClr val="002060"/>
                </a:solidFill>
                <a:latin typeface="Times New Roman" panose="02020603050405020304" pitchFamily="18" charset="0"/>
                <a:cs typeface="Times New Roman" panose="02020603050405020304" pitchFamily="18" charset="0"/>
              </a:rPr>
              <a:t>là thời điểm đại hội ở các cấp của mỗi tổ chức. </a:t>
            </a:r>
            <a:endParaRPr lang="en-US" altLang="x-none" sz="2000" dirty="0">
              <a:solidFill>
                <a:srgbClr val="002060"/>
              </a:solidFill>
              <a:latin typeface="Times New Roman" panose="02020603050405020304" pitchFamily="18" charset="0"/>
              <a:cs typeface="Times New Roman" panose="02020603050405020304" pitchFamily="18" charset="0"/>
            </a:endParaRPr>
          </a:p>
          <a:p>
            <a:pPr algn="just"/>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Độ</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tuổi</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tái</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cử</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cấp</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uỷ</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phải</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còn</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thời</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gian</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công</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tác</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ít</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nhất</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từ</a:t>
            </a:r>
            <a:r>
              <a:rPr lang="en-US" altLang="x-none" sz="2000" dirty="0">
                <a:solidFill>
                  <a:srgbClr val="002060"/>
                </a:solidFill>
                <a:latin typeface="Times New Roman" panose="02020603050405020304" pitchFamily="18" charset="0"/>
                <a:cs typeface="Times New Roman" panose="02020603050405020304" pitchFamily="18" charset="0"/>
              </a:rPr>
              <a:t> 48 </a:t>
            </a:r>
            <a:r>
              <a:rPr lang="en-US" altLang="x-none" sz="2000" dirty="0" err="1">
                <a:solidFill>
                  <a:srgbClr val="002060"/>
                </a:solidFill>
                <a:latin typeface="Times New Roman" panose="02020603050405020304" pitchFamily="18" charset="0"/>
                <a:cs typeface="Times New Roman" panose="02020603050405020304" pitchFamily="18" charset="0"/>
              </a:rPr>
              <a:t>tháng</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trở</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lên</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trường</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hợp</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đặc</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biệt</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đối</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với</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phó</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bí</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thư</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tỉnh</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uỷ</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thành</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uỷ</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ít</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nhất</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từ</a:t>
            </a:r>
            <a:r>
              <a:rPr lang="en-US" altLang="x-none" sz="2000" dirty="0">
                <a:solidFill>
                  <a:srgbClr val="002060"/>
                </a:solidFill>
                <a:latin typeface="Times New Roman" panose="02020603050405020304" pitchFamily="18" charset="0"/>
                <a:cs typeface="Times New Roman" panose="02020603050405020304" pitchFamily="18" charset="0"/>
              </a:rPr>
              <a:t> 42 </a:t>
            </a:r>
            <a:r>
              <a:rPr lang="en-US" altLang="x-none" sz="2000" dirty="0" err="1">
                <a:solidFill>
                  <a:srgbClr val="002060"/>
                </a:solidFill>
                <a:latin typeface="Times New Roman" panose="02020603050405020304" pitchFamily="18" charset="0"/>
                <a:cs typeface="Times New Roman" panose="02020603050405020304" pitchFamily="18" charset="0"/>
              </a:rPr>
              <a:t>tháng</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trở</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lên</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trong</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công</a:t>
            </a:r>
            <a:r>
              <a:rPr lang="en-US" altLang="x-none" sz="2000" dirty="0">
                <a:solidFill>
                  <a:srgbClr val="002060"/>
                </a:solidFill>
                <a:latin typeface="Times New Roman" panose="02020603050405020304" pitchFamily="18" charset="0"/>
                <a:cs typeface="Times New Roman" panose="02020603050405020304" pitchFamily="18" charset="0"/>
              </a:rPr>
              <a:t> an </a:t>
            </a:r>
            <a:r>
              <a:rPr lang="en-US" altLang="x-none" sz="2000" dirty="0" err="1">
                <a:solidFill>
                  <a:srgbClr val="002060"/>
                </a:solidFill>
                <a:latin typeface="Times New Roman" panose="02020603050405020304" pitchFamily="18" charset="0"/>
                <a:cs typeface="Times New Roman" panose="02020603050405020304" pitchFamily="18" charset="0"/>
              </a:rPr>
              <a:t>còn</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tuổi</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công</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tác</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từ</a:t>
            </a:r>
            <a:r>
              <a:rPr lang="en-US" altLang="x-none" sz="2000" dirty="0">
                <a:solidFill>
                  <a:srgbClr val="002060"/>
                </a:solidFill>
                <a:latin typeface="Times New Roman" panose="02020603050405020304" pitchFamily="18" charset="0"/>
                <a:cs typeface="Times New Roman" panose="02020603050405020304" pitchFamily="18" charset="0"/>
              </a:rPr>
              <a:t> 36 </a:t>
            </a:r>
            <a:r>
              <a:rPr lang="en-US" altLang="x-none" sz="2000" dirty="0" err="1">
                <a:solidFill>
                  <a:srgbClr val="002060"/>
                </a:solidFill>
                <a:latin typeface="Times New Roman" panose="02020603050405020304" pitchFamily="18" charset="0"/>
                <a:cs typeface="Times New Roman" panose="02020603050405020304" pitchFamily="18" charset="0"/>
              </a:rPr>
              <a:t>tháng</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trở</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lên</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đến</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dưới</a:t>
            </a:r>
            <a:r>
              <a:rPr lang="en-US" altLang="x-none" sz="2000" dirty="0">
                <a:solidFill>
                  <a:srgbClr val="002060"/>
                </a:solidFill>
                <a:latin typeface="Times New Roman" panose="02020603050405020304" pitchFamily="18" charset="0"/>
                <a:cs typeface="Times New Roman" panose="02020603050405020304" pitchFamily="18" charset="0"/>
              </a:rPr>
              <a:t> 48 </a:t>
            </a:r>
            <a:r>
              <a:rPr lang="en-US" altLang="x-none" sz="2000" dirty="0" err="1">
                <a:solidFill>
                  <a:srgbClr val="002060"/>
                </a:solidFill>
                <a:latin typeface="Times New Roman" panose="02020603050405020304" pitchFamily="18" charset="0"/>
                <a:cs typeface="Times New Roman" panose="02020603050405020304" pitchFamily="18" charset="0"/>
              </a:rPr>
              <a:t>tháng</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i="1" dirty="0">
                <a:solidFill>
                  <a:srgbClr val="002060"/>
                </a:solidFill>
                <a:latin typeface="Times New Roman" panose="02020603050405020304" pitchFamily="18" charset="0"/>
                <a:cs typeface="Times New Roman" panose="02020603050405020304" pitchFamily="18" charset="0"/>
              </a:rPr>
              <a:t>(</a:t>
            </a:r>
            <a:r>
              <a:rPr lang="en-US" altLang="x-none" sz="2000" i="1" dirty="0" err="1">
                <a:solidFill>
                  <a:srgbClr val="002060"/>
                </a:solidFill>
                <a:latin typeface="Times New Roman" panose="02020603050405020304" pitchFamily="18" charset="0"/>
                <a:cs typeface="Times New Roman" panose="02020603050405020304" pitchFamily="18" charset="0"/>
              </a:rPr>
              <a:t>Chỉ</a:t>
            </a:r>
            <a:r>
              <a:rPr lang="en-US" altLang="x-none" sz="2000" i="1" dirty="0">
                <a:solidFill>
                  <a:srgbClr val="002060"/>
                </a:solidFill>
                <a:latin typeface="Times New Roman" panose="02020603050405020304" pitchFamily="18" charset="0"/>
                <a:cs typeface="Times New Roman" panose="02020603050405020304" pitchFamily="18" charset="0"/>
              </a:rPr>
              <a:t> </a:t>
            </a:r>
            <a:r>
              <a:rPr lang="en-US" altLang="x-none" sz="2000" i="1" dirty="0" err="1">
                <a:solidFill>
                  <a:srgbClr val="002060"/>
                </a:solidFill>
                <a:latin typeface="Times New Roman" panose="02020603050405020304" pitchFamily="18" charset="0"/>
                <a:cs typeface="Times New Roman" panose="02020603050405020304" pitchFamily="18" charset="0"/>
              </a:rPr>
              <a:t>thị</a:t>
            </a:r>
            <a:r>
              <a:rPr lang="en-US" altLang="x-none" sz="2000" i="1" dirty="0">
                <a:solidFill>
                  <a:srgbClr val="002060"/>
                </a:solidFill>
                <a:latin typeface="Times New Roman" panose="02020603050405020304" pitchFamily="18" charset="0"/>
                <a:cs typeface="Times New Roman" panose="02020603050405020304" pitchFamily="18" charset="0"/>
              </a:rPr>
              <a:t> 35 </a:t>
            </a:r>
            <a:r>
              <a:rPr lang="en-US" altLang="x-none" sz="2000" i="1" dirty="0" err="1">
                <a:solidFill>
                  <a:srgbClr val="002060"/>
                </a:solidFill>
                <a:latin typeface="Times New Roman" panose="02020603050405020304" pitchFamily="18" charset="0"/>
                <a:cs typeface="Times New Roman" panose="02020603050405020304" pitchFamily="18" charset="0"/>
              </a:rPr>
              <a:t>quy</a:t>
            </a:r>
            <a:r>
              <a:rPr lang="en-US" altLang="x-none" sz="2000" i="1" dirty="0">
                <a:solidFill>
                  <a:srgbClr val="002060"/>
                </a:solidFill>
                <a:latin typeface="Times New Roman" panose="02020603050405020304" pitchFamily="18" charset="0"/>
                <a:cs typeface="Times New Roman" panose="02020603050405020304" pitchFamily="18" charset="0"/>
              </a:rPr>
              <a:t> </a:t>
            </a:r>
            <a:r>
              <a:rPr lang="en-US" altLang="x-none" sz="2000" i="1" dirty="0" err="1">
                <a:solidFill>
                  <a:srgbClr val="002060"/>
                </a:solidFill>
                <a:latin typeface="Times New Roman" panose="02020603050405020304" pitchFamily="18" charset="0"/>
                <a:cs typeface="Times New Roman" panose="02020603050405020304" pitchFamily="18" charset="0"/>
              </a:rPr>
              <a:t>định</a:t>
            </a:r>
            <a:r>
              <a:rPr lang="en-US" altLang="x-none" sz="2000" i="1" dirty="0">
                <a:solidFill>
                  <a:srgbClr val="002060"/>
                </a:solidFill>
                <a:latin typeface="Times New Roman" panose="02020603050405020304" pitchFamily="18" charset="0"/>
                <a:cs typeface="Times New Roman" panose="02020603050405020304" pitchFamily="18" charset="0"/>
              </a:rPr>
              <a:t> </a:t>
            </a:r>
            <a:r>
              <a:rPr lang="en-US" altLang="x-none" sz="2000" i="1" dirty="0" err="1">
                <a:solidFill>
                  <a:srgbClr val="002060"/>
                </a:solidFill>
                <a:latin typeface="Times New Roman" panose="02020603050405020304" pitchFamily="18" charset="0"/>
                <a:cs typeface="Times New Roman" panose="02020603050405020304" pitchFamily="18" charset="0"/>
              </a:rPr>
              <a:t>độ</a:t>
            </a:r>
            <a:r>
              <a:rPr lang="en-US" altLang="x-none" sz="2000" i="1" dirty="0">
                <a:solidFill>
                  <a:srgbClr val="002060"/>
                </a:solidFill>
                <a:latin typeface="Times New Roman" panose="02020603050405020304" pitchFamily="18" charset="0"/>
                <a:cs typeface="Times New Roman" panose="02020603050405020304" pitchFamily="18" charset="0"/>
              </a:rPr>
              <a:t> </a:t>
            </a:r>
            <a:r>
              <a:rPr lang="en-US" altLang="x-none" sz="2000" i="1" dirty="0" err="1">
                <a:solidFill>
                  <a:srgbClr val="002060"/>
                </a:solidFill>
                <a:latin typeface="Times New Roman" panose="02020603050405020304" pitchFamily="18" charset="0"/>
                <a:cs typeface="Times New Roman" panose="02020603050405020304" pitchFamily="18" charset="0"/>
              </a:rPr>
              <a:t>tuổi</a:t>
            </a:r>
            <a:r>
              <a:rPr lang="en-US" altLang="x-none" sz="2000" i="1" dirty="0">
                <a:solidFill>
                  <a:srgbClr val="002060"/>
                </a:solidFill>
                <a:latin typeface="Times New Roman" panose="02020603050405020304" pitchFamily="18" charset="0"/>
                <a:cs typeface="Times New Roman" panose="02020603050405020304" pitchFamily="18" charset="0"/>
              </a:rPr>
              <a:t> </a:t>
            </a:r>
            <a:r>
              <a:rPr lang="en-US" altLang="x-none" sz="2000" i="1" dirty="0" err="1">
                <a:solidFill>
                  <a:srgbClr val="002060"/>
                </a:solidFill>
                <a:latin typeface="Times New Roman" panose="02020603050405020304" pitchFamily="18" charset="0"/>
                <a:cs typeface="Times New Roman" panose="02020603050405020304" pitchFamily="18" charset="0"/>
              </a:rPr>
              <a:t>tái</a:t>
            </a:r>
            <a:r>
              <a:rPr lang="en-US" altLang="x-none" sz="2000" i="1" dirty="0">
                <a:solidFill>
                  <a:srgbClr val="002060"/>
                </a:solidFill>
                <a:latin typeface="Times New Roman" panose="02020603050405020304" pitchFamily="18" charset="0"/>
                <a:cs typeface="Times New Roman" panose="02020603050405020304" pitchFamily="18" charset="0"/>
              </a:rPr>
              <a:t> </a:t>
            </a:r>
            <a:r>
              <a:rPr lang="en-US" altLang="x-none" sz="2000" i="1" dirty="0" err="1">
                <a:solidFill>
                  <a:srgbClr val="002060"/>
                </a:solidFill>
                <a:latin typeface="Times New Roman" panose="02020603050405020304" pitchFamily="18" charset="0"/>
                <a:cs typeface="Times New Roman" panose="02020603050405020304" pitchFamily="18" charset="0"/>
              </a:rPr>
              <a:t>cử</a:t>
            </a:r>
            <a:r>
              <a:rPr lang="en-US" altLang="x-none" sz="2000" i="1" dirty="0">
                <a:solidFill>
                  <a:srgbClr val="002060"/>
                </a:solidFill>
                <a:latin typeface="Times New Roman" panose="02020603050405020304" pitchFamily="18" charset="0"/>
                <a:cs typeface="Times New Roman" panose="02020603050405020304" pitchFamily="18" charset="0"/>
              </a:rPr>
              <a:t> </a:t>
            </a:r>
            <a:r>
              <a:rPr lang="en-US" altLang="x-none" sz="2000" i="1" dirty="0" err="1">
                <a:solidFill>
                  <a:srgbClr val="002060"/>
                </a:solidFill>
                <a:latin typeface="Times New Roman" panose="02020603050405020304" pitchFamily="18" charset="0"/>
                <a:cs typeface="Times New Roman" panose="02020603050405020304" pitchFamily="18" charset="0"/>
              </a:rPr>
              <a:t>là</a:t>
            </a:r>
            <a:r>
              <a:rPr lang="en-US" altLang="x-none" sz="2000" i="1" dirty="0">
                <a:solidFill>
                  <a:srgbClr val="002060"/>
                </a:solidFill>
                <a:latin typeface="Times New Roman" panose="02020603050405020304" pitchFamily="18" charset="0"/>
                <a:cs typeface="Times New Roman" panose="02020603050405020304" pitchFamily="18" charset="0"/>
              </a:rPr>
              <a:t> ½ </a:t>
            </a:r>
            <a:r>
              <a:rPr lang="en-US" altLang="x-none" sz="2000" i="1" dirty="0" err="1">
                <a:solidFill>
                  <a:srgbClr val="002060"/>
                </a:solidFill>
                <a:latin typeface="Times New Roman" panose="02020603050405020304" pitchFamily="18" charset="0"/>
                <a:cs typeface="Times New Roman" panose="02020603050405020304" pitchFamily="18" charset="0"/>
              </a:rPr>
              <a:t>nhiệm</a:t>
            </a:r>
            <a:r>
              <a:rPr lang="en-US" altLang="x-none" sz="2000" i="1" dirty="0">
                <a:solidFill>
                  <a:srgbClr val="002060"/>
                </a:solidFill>
                <a:latin typeface="Times New Roman" panose="02020603050405020304" pitchFamily="18" charset="0"/>
                <a:cs typeface="Times New Roman" panose="02020603050405020304" pitchFamily="18" charset="0"/>
              </a:rPr>
              <a:t> </a:t>
            </a:r>
            <a:r>
              <a:rPr lang="en-US" altLang="x-none" sz="2000" i="1" dirty="0" err="1">
                <a:solidFill>
                  <a:srgbClr val="002060"/>
                </a:solidFill>
                <a:latin typeface="Times New Roman" panose="02020603050405020304" pitchFamily="18" charset="0"/>
                <a:cs typeface="Times New Roman" panose="02020603050405020304" pitchFamily="18" charset="0"/>
              </a:rPr>
              <a:t>kỳ</a:t>
            </a:r>
            <a:r>
              <a:rPr lang="en-US" altLang="x-none" sz="2000" i="1" dirty="0">
                <a:solidFill>
                  <a:srgbClr val="002060"/>
                </a:solidFill>
                <a:latin typeface="Times New Roman" panose="02020603050405020304" pitchFamily="18" charset="0"/>
                <a:cs typeface="Times New Roman" panose="02020603050405020304" pitchFamily="18" charset="0"/>
              </a:rPr>
              <a:t> = 30 </a:t>
            </a:r>
            <a:r>
              <a:rPr lang="en-US" altLang="x-none" sz="2000" i="1" dirty="0" err="1">
                <a:solidFill>
                  <a:srgbClr val="002060"/>
                </a:solidFill>
                <a:latin typeface="Times New Roman" panose="02020603050405020304" pitchFamily="18" charset="0"/>
                <a:cs typeface="Times New Roman" panose="02020603050405020304" pitchFamily="18" charset="0"/>
              </a:rPr>
              <a:t>tháng</a:t>
            </a:r>
            <a:r>
              <a:rPr lang="en-US" altLang="x-none" sz="2000" i="1" dirty="0">
                <a:solidFill>
                  <a:srgbClr val="002060"/>
                </a:solidFill>
                <a:latin typeface="Times New Roman" panose="02020603050405020304" pitchFamily="18" charset="0"/>
                <a:cs typeface="Times New Roman" panose="02020603050405020304" pitchFamily="18" charset="0"/>
              </a:rPr>
              <a:t>). </a:t>
            </a:r>
          </a:p>
        </p:txBody>
      </p:sp>
      <p:pic>
        <p:nvPicPr>
          <p:cNvPr id="10246" name="Picture 47" descr="co">
            <a:extLst>
              <a:ext uri="{FF2B5EF4-FFF2-40B4-BE49-F238E27FC236}">
                <a16:creationId xmlns:a16="http://schemas.microsoft.com/office/drawing/2014/main" id="{501C4347-3324-6554-55D6-E556DCD09998}"/>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654050" y="381000"/>
            <a:ext cx="1905000"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32" name="Text Box 16">
            <a:extLst>
              <a:ext uri="{FF2B5EF4-FFF2-40B4-BE49-F238E27FC236}">
                <a16:creationId xmlns:a16="http://schemas.microsoft.com/office/drawing/2014/main" id="{96A111CE-63F6-38E9-1D95-385FE77FB3AB}"/>
              </a:ext>
            </a:extLst>
          </p:cNvPr>
          <p:cNvSpPr txBox="1">
            <a:spLocks noChangeArrowheads="1"/>
          </p:cNvSpPr>
          <p:nvPr/>
        </p:nvSpPr>
        <p:spPr bwMode="auto">
          <a:xfrm>
            <a:off x="2641600" y="561975"/>
            <a:ext cx="5508625" cy="701675"/>
          </a:xfrm>
          <a:prstGeom prst="rect">
            <a:avLst/>
          </a:prstGeom>
          <a:solidFill>
            <a:schemeClr val="tx2">
              <a:lumMod val="20000"/>
              <a:lumOff val="80000"/>
            </a:schemeClr>
          </a:solidFill>
          <a:ln>
            <a:noFill/>
          </a:ln>
          <a:effectLst/>
        </p:spPr>
        <p:txBody>
          <a:bodyPr>
            <a:spAutoFit/>
          </a:bodyPr>
          <a:lstStyle/>
          <a:p>
            <a:pPr algn="ctr" eaLnBrk="1" hangingPunct="1">
              <a:spcBef>
                <a:spcPts val="0"/>
              </a:spcBef>
              <a:defRPr/>
            </a:pPr>
            <a:r>
              <a:rPr lang="en-US" altLang="en-US" sz="2000" b="1" dirty="0">
                <a:solidFill>
                  <a:srgbClr val="0033CC"/>
                </a:solidFill>
                <a:latin typeface="Times New Roman" panose="02020603050405020304" pitchFamily="18" charset="0"/>
              </a:rPr>
              <a:t>NHỮNG NỘI DUNG CƠ BẢN CỦA</a:t>
            </a:r>
          </a:p>
          <a:p>
            <a:pPr algn="ctr" eaLnBrk="1" hangingPunct="1">
              <a:spcBef>
                <a:spcPts val="0"/>
              </a:spcBef>
              <a:defRPr/>
            </a:pPr>
            <a:r>
              <a:rPr lang="en-US" altLang="en-US" sz="2000" b="1" dirty="0">
                <a:solidFill>
                  <a:srgbClr val="0033CC"/>
                </a:solidFill>
                <a:latin typeface="Times New Roman" panose="02020603050405020304" pitchFamily="18" charset="0"/>
              </a:rPr>
              <a:t> CHỈ THỊ SỐ 45-CT/TW</a:t>
            </a:r>
            <a:endParaRPr lang="en-US" altLang="en-US" sz="2400" b="1" dirty="0">
              <a:solidFill>
                <a:srgbClr val="0033CC"/>
              </a:solidFill>
              <a:latin typeface="Times New Roman" panose="02020603050405020304" pitchFamily="18" charset="0"/>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98" descr="card1">
            <a:extLst>
              <a:ext uri="{FF2B5EF4-FFF2-40B4-BE49-F238E27FC236}">
                <a16:creationId xmlns:a16="http://schemas.microsoft.com/office/drawing/2014/main" id="{16BF9BEB-F37C-3D22-7694-640FC98F55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75" y="260350"/>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Rectangle 105">
            <a:extLst>
              <a:ext uri="{FF2B5EF4-FFF2-40B4-BE49-F238E27FC236}">
                <a16:creationId xmlns:a16="http://schemas.microsoft.com/office/drawing/2014/main" id="{0C2B63F6-3EB4-7536-76FA-2ACEF9E749B7}"/>
              </a:ext>
            </a:extLst>
          </p:cNvPr>
          <p:cNvSpPr>
            <a:spLocks noChangeArrowheads="1"/>
          </p:cNvSpPr>
          <p:nvPr/>
        </p:nvSpPr>
        <p:spPr bwMode="auto">
          <a:xfrm>
            <a:off x="560705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p>
        </p:txBody>
      </p:sp>
      <p:sp>
        <p:nvSpPr>
          <p:cNvPr id="34829" name="Text Box 13">
            <a:extLst>
              <a:ext uri="{FF2B5EF4-FFF2-40B4-BE49-F238E27FC236}">
                <a16:creationId xmlns:a16="http://schemas.microsoft.com/office/drawing/2014/main" id="{E1560010-6643-A199-D548-6C8466F1950E}"/>
              </a:ext>
            </a:extLst>
          </p:cNvPr>
          <p:cNvSpPr txBox="1">
            <a:spLocks noChangeArrowheads="1"/>
          </p:cNvSpPr>
          <p:nvPr/>
        </p:nvSpPr>
        <p:spPr bwMode="auto">
          <a:xfrm>
            <a:off x="379352" y="1479349"/>
            <a:ext cx="7884876" cy="49212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indent="3413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x-none" sz="2600">
                <a:solidFill>
                  <a:srgbClr val="FFFFFF"/>
                </a:solidFill>
                <a:latin typeface="Times New Roman" panose="02020603050405020304" pitchFamily="18" charset="0"/>
                <a:cs typeface="Times New Roman" panose="02020603050405020304" pitchFamily="18" charset="0"/>
              </a:rPr>
              <a:t>1.4. Về công tác chuẩn bị nhân sự và bầu cử cấp uỷ</a:t>
            </a:r>
            <a:endParaRPr lang="en-US" altLang="en-US" sz="2600" b="1">
              <a:solidFill>
                <a:srgbClr val="FFFFFF"/>
              </a:solidFill>
              <a:latin typeface="Times New Roman" panose="02020603050405020304" pitchFamily="18" charset="0"/>
              <a:cs typeface="Times New Roman" panose="02020603050405020304" pitchFamily="18" charset="0"/>
            </a:endParaRPr>
          </a:p>
        </p:txBody>
      </p:sp>
      <p:sp>
        <p:nvSpPr>
          <p:cNvPr id="34830" name="Text Box 14">
            <a:extLst>
              <a:ext uri="{FF2B5EF4-FFF2-40B4-BE49-F238E27FC236}">
                <a16:creationId xmlns:a16="http://schemas.microsoft.com/office/drawing/2014/main" id="{FA630338-F755-A0F1-94C8-BFB9FBBAB334}"/>
              </a:ext>
            </a:extLst>
          </p:cNvPr>
          <p:cNvSpPr txBox="1">
            <a:spLocks noChangeArrowheads="1"/>
          </p:cNvSpPr>
          <p:nvPr/>
        </p:nvSpPr>
        <p:spPr bwMode="auto">
          <a:xfrm>
            <a:off x="517525" y="2024844"/>
            <a:ext cx="763270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7366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en-US" altLang="x-none" sz="2000" b="1" i="1" dirty="0" err="1">
                <a:solidFill>
                  <a:srgbClr val="002060"/>
                </a:solidFill>
                <a:latin typeface="Times New Roman" panose="02020603050405020304" pitchFamily="18" charset="0"/>
                <a:cs typeface="Times New Roman" panose="02020603050405020304" pitchFamily="18" charset="0"/>
              </a:rPr>
              <a:t>Về</a:t>
            </a:r>
            <a:r>
              <a:rPr lang="en-US" altLang="x-none" sz="2000" b="1" i="1" dirty="0">
                <a:solidFill>
                  <a:srgbClr val="002060"/>
                </a:solidFill>
                <a:latin typeface="Times New Roman" panose="02020603050405020304" pitchFamily="18" charset="0"/>
                <a:cs typeface="Times New Roman" panose="02020603050405020304" pitchFamily="18" charset="0"/>
              </a:rPr>
              <a:t> </a:t>
            </a:r>
            <a:r>
              <a:rPr lang="en-US" altLang="x-none" sz="2000" b="1" i="1" dirty="0" err="1">
                <a:solidFill>
                  <a:srgbClr val="002060"/>
                </a:solidFill>
                <a:latin typeface="Times New Roman" panose="02020603050405020304" pitchFamily="18" charset="0"/>
                <a:cs typeface="Times New Roman" panose="02020603050405020304" pitchFamily="18" charset="0"/>
              </a:rPr>
              <a:t>độ</a:t>
            </a:r>
            <a:r>
              <a:rPr lang="en-US" altLang="x-none" sz="2000" b="1" i="1" dirty="0">
                <a:solidFill>
                  <a:srgbClr val="002060"/>
                </a:solidFill>
                <a:latin typeface="Times New Roman" panose="02020603050405020304" pitchFamily="18" charset="0"/>
                <a:cs typeface="Times New Roman" panose="02020603050405020304" pitchFamily="18" charset="0"/>
              </a:rPr>
              <a:t> </a:t>
            </a:r>
            <a:r>
              <a:rPr lang="en-US" altLang="x-none" sz="2000" b="1" i="1" dirty="0" err="1">
                <a:solidFill>
                  <a:srgbClr val="002060"/>
                </a:solidFill>
                <a:latin typeface="Times New Roman" panose="02020603050405020304" pitchFamily="18" charset="0"/>
                <a:cs typeface="Times New Roman" panose="02020603050405020304" pitchFamily="18" charset="0"/>
              </a:rPr>
              <a:t>tuổi</a:t>
            </a:r>
            <a:r>
              <a:rPr lang="en-US" altLang="x-none" sz="2000" b="1" i="1" dirty="0">
                <a:solidFill>
                  <a:srgbClr val="002060"/>
                </a:solidFill>
                <a:latin typeface="Times New Roman" panose="02020603050405020304" pitchFamily="18" charset="0"/>
                <a:cs typeface="Times New Roman" panose="02020603050405020304" pitchFamily="18" charset="0"/>
              </a:rPr>
              <a:t> </a:t>
            </a:r>
            <a:r>
              <a:rPr lang="en-US" altLang="x-none" sz="2000" b="1" i="1" dirty="0" err="1">
                <a:solidFill>
                  <a:srgbClr val="002060"/>
                </a:solidFill>
                <a:latin typeface="Times New Roman" panose="02020603050405020304" pitchFamily="18" charset="0"/>
                <a:cs typeface="Times New Roman" panose="02020603050405020304" pitchFamily="18" charset="0"/>
              </a:rPr>
              <a:t>tham</a:t>
            </a:r>
            <a:r>
              <a:rPr lang="en-US" altLang="x-none" sz="2000" b="1" i="1" dirty="0">
                <a:solidFill>
                  <a:srgbClr val="002060"/>
                </a:solidFill>
                <a:latin typeface="Times New Roman" panose="02020603050405020304" pitchFamily="18" charset="0"/>
                <a:cs typeface="Times New Roman" panose="02020603050405020304" pitchFamily="18" charset="0"/>
              </a:rPr>
              <a:t> </a:t>
            </a:r>
            <a:r>
              <a:rPr lang="en-US" altLang="x-none" sz="2000" b="1" i="1" dirty="0" err="1">
                <a:solidFill>
                  <a:srgbClr val="002060"/>
                </a:solidFill>
                <a:latin typeface="Times New Roman" panose="02020603050405020304" pitchFamily="18" charset="0"/>
                <a:cs typeface="Times New Roman" panose="02020603050405020304" pitchFamily="18" charset="0"/>
              </a:rPr>
              <a:t>gia</a:t>
            </a:r>
            <a:r>
              <a:rPr lang="en-US" altLang="x-none" sz="2000" b="1" i="1" dirty="0">
                <a:solidFill>
                  <a:srgbClr val="002060"/>
                </a:solidFill>
                <a:latin typeface="Times New Roman" panose="02020603050405020304" pitchFamily="18" charset="0"/>
                <a:cs typeface="Times New Roman" panose="02020603050405020304" pitchFamily="18" charset="0"/>
              </a:rPr>
              <a:t> </a:t>
            </a:r>
            <a:r>
              <a:rPr lang="en-US" altLang="x-none" sz="2000" b="1" i="1" dirty="0" err="1">
                <a:solidFill>
                  <a:srgbClr val="002060"/>
                </a:solidFill>
                <a:latin typeface="Times New Roman" panose="02020603050405020304" pitchFamily="18" charset="0"/>
                <a:cs typeface="Times New Roman" panose="02020603050405020304" pitchFamily="18" charset="0"/>
              </a:rPr>
              <a:t>cấp</a:t>
            </a:r>
            <a:r>
              <a:rPr lang="en-US" altLang="x-none" sz="2000" b="1" i="1" dirty="0">
                <a:solidFill>
                  <a:srgbClr val="002060"/>
                </a:solidFill>
                <a:latin typeface="Times New Roman" panose="02020603050405020304" pitchFamily="18" charset="0"/>
                <a:cs typeface="Times New Roman" panose="02020603050405020304" pitchFamily="18" charset="0"/>
              </a:rPr>
              <a:t> </a:t>
            </a:r>
            <a:r>
              <a:rPr lang="en-US" altLang="x-none" sz="2000" b="1" i="1" dirty="0" err="1">
                <a:solidFill>
                  <a:srgbClr val="002060"/>
                </a:solidFill>
                <a:latin typeface="Times New Roman" panose="02020603050405020304" pitchFamily="18" charset="0"/>
                <a:cs typeface="Times New Roman" panose="02020603050405020304" pitchFamily="18" charset="0"/>
              </a:rPr>
              <a:t>uỷ</a:t>
            </a:r>
            <a:r>
              <a:rPr lang="en-US" altLang="x-none" sz="2000" b="1" i="1" dirty="0">
                <a:solidFill>
                  <a:srgbClr val="002060"/>
                </a:solidFill>
                <a:latin typeface="Times New Roman" panose="02020603050405020304" pitchFamily="18" charset="0"/>
                <a:cs typeface="Times New Roman" panose="02020603050405020304" pitchFamily="18" charset="0"/>
              </a:rPr>
              <a:t>, </a:t>
            </a:r>
            <a:r>
              <a:rPr lang="en-US" altLang="x-none" sz="2000" b="1" i="1" dirty="0" err="1">
                <a:solidFill>
                  <a:srgbClr val="002060"/>
                </a:solidFill>
                <a:latin typeface="Times New Roman" panose="02020603050405020304" pitchFamily="18" charset="0"/>
                <a:cs typeface="Times New Roman" panose="02020603050405020304" pitchFamily="18" charset="0"/>
              </a:rPr>
              <a:t>chính</a:t>
            </a:r>
            <a:r>
              <a:rPr lang="en-US" altLang="x-none" sz="2000" b="1" i="1" dirty="0">
                <a:solidFill>
                  <a:srgbClr val="002060"/>
                </a:solidFill>
                <a:latin typeface="Times New Roman" panose="02020603050405020304" pitchFamily="18" charset="0"/>
                <a:cs typeface="Times New Roman" panose="02020603050405020304" pitchFamily="18" charset="0"/>
              </a:rPr>
              <a:t> </a:t>
            </a:r>
            <a:r>
              <a:rPr lang="en-US" altLang="x-none" sz="2000" b="1" i="1" dirty="0" err="1">
                <a:solidFill>
                  <a:srgbClr val="002060"/>
                </a:solidFill>
                <a:latin typeface="Times New Roman" panose="02020603050405020304" pitchFamily="18" charset="0"/>
                <a:cs typeface="Times New Roman" panose="02020603050405020304" pitchFamily="18" charset="0"/>
              </a:rPr>
              <a:t>quyền</a:t>
            </a:r>
            <a:r>
              <a:rPr lang="en-US" altLang="x-none" sz="2000" b="1" i="1" dirty="0">
                <a:solidFill>
                  <a:srgbClr val="002060"/>
                </a:solidFill>
                <a:latin typeface="Times New Roman" panose="02020603050405020304" pitchFamily="18" charset="0"/>
                <a:cs typeface="Times New Roman" panose="02020603050405020304" pitchFamily="18" charset="0"/>
              </a:rPr>
              <a:t>, MTTQ, </a:t>
            </a:r>
            <a:r>
              <a:rPr lang="en-US" altLang="x-none" sz="2000" b="1" i="1" dirty="0" err="1">
                <a:solidFill>
                  <a:srgbClr val="002060"/>
                </a:solidFill>
                <a:latin typeface="Times New Roman" panose="02020603050405020304" pitchFamily="18" charset="0"/>
                <a:cs typeface="Times New Roman" panose="02020603050405020304" pitchFamily="18" charset="0"/>
              </a:rPr>
              <a:t>các</a:t>
            </a:r>
            <a:r>
              <a:rPr lang="en-US" altLang="x-none" sz="2000" b="1" i="1" dirty="0">
                <a:solidFill>
                  <a:srgbClr val="002060"/>
                </a:solidFill>
                <a:latin typeface="Times New Roman" panose="02020603050405020304" pitchFamily="18" charset="0"/>
                <a:cs typeface="Times New Roman" panose="02020603050405020304" pitchFamily="18" charset="0"/>
              </a:rPr>
              <a:t> </a:t>
            </a:r>
            <a:r>
              <a:rPr lang="en-US" altLang="x-none" sz="2000" b="1" i="1" dirty="0" err="1">
                <a:solidFill>
                  <a:srgbClr val="002060"/>
                </a:solidFill>
                <a:latin typeface="Times New Roman" panose="02020603050405020304" pitchFamily="18" charset="0"/>
                <a:cs typeface="Times New Roman" panose="02020603050405020304" pitchFamily="18" charset="0"/>
              </a:rPr>
              <a:t>tổ</a:t>
            </a:r>
            <a:r>
              <a:rPr lang="en-US" altLang="x-none" sz="2000" b="1" i="1" dirty="0">
                <a:solidFill>
                  <a:srgbClr val="002060"/>
                </a:solidFill>
                <a:latin typeface="Times New Roman" panose="02020603050405020304" pitchFamily="18" charset="0"/>
                <a:cs typeface="Times New Roman" panose="02020603050405020304" pitchFamily="18" charset="0"/>
              </a:rPr>
              <a:t> </a:t>
            </a:r>
            <a:r>
              <a:rPr lang="en-US" altLang="x-none" sz="2000" b="1" i="1" dirty="0" err="1">
                <a:solidFill>
                  <a:srgbClr val="002060"/>
                </a:solidFill>
                <a:latin typeface="Times New Roman" panose="02020603050405020304" pitchFamily="18" charset="0"/>
                <a:cs typeface="Times New Roman" panose="02020603050405020304" pitchFamily="18" charset="0"/>
              </a:rPr>
              <a:t>chức</a:t>
            </a:r>
            <a:r>
              <a:rPr lang="en-US" altLang="x-none" sz="2000" b="1" i="1" dirty="0">
                <a:solidFill>
                  <a:srgbClr val="002060"/>
                </a:solidFill>
                <a:latin typeface="Times New Roman" panose="02020603050405020304" pitchFamily="18" charset="0"/>
                <a:cs typeface="Times New Roman" panose="02020603050405020304" pitchFamily="18" charset="0"/>
              </a:rPr>
              <a:t> </a:t>
            </a:r>
            <a:r>
              <a:rPr lang="en-US" altLang="x-none" sz="2000" b="1" i="1" dirty="0" err="1">
                <a:solidFill>
                  <a:srgbClr val="002060"/>
                </a:solidFill>
                <a:latin typeface="Times New Roman" panose="02020603050405020304" pitchFamily="18" charset="0"/>
                <a:cs typeface="Times New Roman" panose="02020603050405020304" pitchFamily="18" charset="0"/>
              </a:rPr>
              <a:t>chính</a:t>
            </a:r>
            <a:r>
              <a:rPr lang="en-US" altLang="x-none" sz="2000" b="1" i="1" dirty="0">
                <a:solidFill>
                  <a:srgbClr val="002060"/>
                </a:solidFill>
                <a:latin typeface="Times New Roman" panose="02020603050405020304" pitchFamily="18" charset="0"/>
                <a:cs typeface="Times New Roman" panose="02020603050405020304" pitchFamily="18" charset="0"/>
              </a:rPr>
              <a:t> </a:t>
            </a:r>
            <a:r>
              <a:rPr lang="en-US" altLang="x-none" sz="2000" b="1" i="1" dirty="0" err="1">
                <a:solidFill>
                  <a:srgbClr val="002060"/>
                </a:solidFill>
                <a:latin typeface="Times New Roman" panose="02020603050405020304" pitchFamily="18" charset="0"/>
                <a:cs typeface="Times New Roman" panose="02020603050405020304" pitchFamily="18" charset="0"/>
              </a:rPr>
              <a:t>trị</a:t>
            </a:r>
            <a:r>
              <a:rPr lang="en-US" altLang="x-none" sz="2000" b="1" i="1" dirty="0">
                <a:solidFill>
                  <a:srgbClr val="002060"/>
                </a:solidFill>
                <a:latin typeface="Times New Roman" panose="02020603050405020304" pitchFamily="18" charset="0"/>
                <a:cs typeface="Times New Roman" panose="02020603050405020304" pitchFamily="18" charset="0"/>
              </a:rPr>
              <a:t> - </a:t>
            </a:r>
            <a:r>
              <a:rPr lang="en-US" altLang="x-none" sz="2000" b="1" i="1" dirty="0" err="1">
                <a:solidFill>
                  <a:srgbClr val="002060"/>
                </a:solidFill>
                <a:latin typeface="Times New Roman" panose="02020603050405020304" pitchFamily="18" charset="0"/>
                <a:cs typeface="Times New Roman" panose="02020603050405020304" pitchFamily="18" charset="0"/>
              </a:rPr>
              <a:t>xã</a:t>
            </a:r>
            <a:r>
              <a:rPr lang="en-US" altLang="x-none" sz="2000" b="1" i="1" dirty="0">
                <a:solidFill>
                  <a:srgbClr val="002060"/>
                </a:solidFill>
                <a:latin typeface="Times New Roman" panose="02020603050405020304" pitchFamily="18" charset="0"/>
                <a:cs typeface="Times New Roman" panose="02020603050405020304" pitchFamily="18" charset="0"/>
              </a:rPr>
              <a:t> </a:t>
            </a:r>
            <a:r>
              <a:rPr lang="en-US" altLang="x-none" sz="2000" b="1" i="1" dirty="0" err="1">
                <a:solidFill>
                  <a:srgbClr val="002060"/>
                </a:solidFill>
                <a:latin typeface="Times New Roman" panose="02020603050405020304" pitchFamily="18" charset="0"/>
                <a:cs typeface="Times New Roman" panose="02020603050405020304" pitchFamily="18" charset="0"/>
              </a:rPr>
              <a:t>hội</a:t>
            </a:r>
            <a:r>
              <a:rPr lang="en-US" altLang="x-none" sz="2000" b="1" i="1" dirty="0">
                <a:solidFill>
                  <a:srgbClr val="002060"/>
                </a:solidFill>
                <a:latin typeface="Times New Roman" panose="02020603050405020304" pitchFamily="18" charset="0"/>
                <a:cs typeface="Times New Roman" panose="02020603050405020304" pitchFamily="18" charset="0"/>
              </a:rPr>
              <a:t>:</a:t>
            </a:r>
            <a:endParaRPr lang="en-US" altLang="x-none" sz="2000" i="1" dirty="0">
              <a:solidFill>
                <a:srgbClr val="002060"/>
              </a:solidFill>
              <a:latin typeface="Times New Roman" panose="02020603050405020304" pitchFamily="18" charset="0"/>
              <a:cs typeface="Times New Roman" panose="02020603050405020304" pitchFamily="18" charset="0"/>
            </a:endParaRPr>
          </a:p>
          <a:p>
            <a:pPr indent="0" algn="just"/>
            <a:r>
              <a:rPr lang="en-US" altLang="x-none" sz="2000" i="1" dirty="0">
                <a:solidFill>
                  <a:srgbClr val="002060"/>
                </a:solidFill>
                <a:latin typeface="Times New Roman" panose="02020603050405020304" pitchFamily="18" charset="0"/>
                <a:cs typeface="Times New Roman" panose="02020603050405020304" pitchFamily="18" charset="0"/>
              </a:rPr>
              <a:t>           * </a:t>
            </a:r>
            <a:r>
              <a:rPr lang="en-US" altLang="x-none" sz="2000" dirty="0" err="1">
                <a:solidFill>
                  <a:srgbClr val="002060"/>
                </a:solidFill>
                <a:latin typeface="Times New Roman" panose="02020603050405020304" pitchFamily="18" charset="0"/>
                <a:cs typeface="Times New Roman" panose="02020603050405020304" pitchFamily="18" charset="0"/>
              </a:rPr>
              <a:t>Độ</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tuổi</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tái</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cử</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Uỷ</a:t>
            </a:r>
            <a:r>
              <a:rPr lang="en-US" altLang="x-none" sz="2000" dirty="0">
                <a:solidFill>
                  <a:srgbClr val="002060"/>
                </a:solidFill>
                <a:latin typeface="Times New Roman" panose="02020603050405020304" pitchFamily="18" charset="0"/>
                <a:cs typeface="Times New Roman" panose="02020603050405020304" pitchFamily="18" charset="0"/>
              </a:rPr>
              <a:t> ban </a:t>
            </a:r>
            <a:r>
              <a:rPr lang="en-US" altLang="x-none" sz="2000" dirty="0" err="1">
                <a:solidFill>
                  <a:srgbClr val="002060"/>
                </a:solidFill>
                <a:latin typeface="Times New Roman" panose="02020603050405020304" pitchFamily="18" charset="0"/>
                <a:cs typeface="Times New Roman" panose="02020603050405020304" pitchFamily="18" charset="0"/>
              </a:rPr>
              <a:t>Kiểm</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tra</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là</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đủ</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công</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tác</a:t>
            </a:r>
            <a:r>
              <a:rPr lang="en-US" altLang="x-none" sz="2000" dirty="0">
                <a:solidFill>
                  <a:srgbClr val="002060"/>
                </a:solidFill>
                <a:latin typeface="Times New Roman" panose="02020603050405020304" pitchFamily="18" charset="0"/>
                <a:cs typeface="Times New Roman" panose="02020603050405020304" pitchFamily="18" charset="0"/>
              </a:rPr>
              <a:t> 42 </a:t>
            </a:r>
            <a:r>
              <a:rPr lang="en-US" altLang="x-none" sz="2000" dirty="0" err="1">
                <a:solidFill>
                  <a:srgbClr val="002060"/>
                </a:solidFill>
                <a:latin typeface="Times New Roman" panose="02020603050405020304" pitchFamily="18" charset="0"/>
                <a:cs typeface="Times New Roman" panose="02020603050405020304" pitchFamily="18" charset="0"/>
              </a:rPr>
              <a:t>tháng</a:t>
            </a:r>
            <a:r>
              <a:rPr lang="en-US" altLang="x-none" sz="2000" i="1" dirty="0">
                <a:solidFill>
                  <a:srgbClr val="002060"/>
                </a:solidFill>
                <a:latin typeface="Times New Roman" panose="02020603050405020304" pitchFamily="18" charset="0"/>
                <a:cs typeface="Times New Roman" panose="02020603050405020304" pitchFamily="18" charset="0"/>
              </a:rPr>
              <a:t> (</a:t>
            </a:r>
            <a:r>
              <a:rPr lang="en-US" altLang="x-none" sz="2000" i="1" dirty="0" err="1">
                <a:solidFill>
                  <a:srgbClr val="002060"/>
                </a:solidFill>
                <a:latin typeface="Times New Roman" panose="02020603050405020304" pitchFamily="18" charset="0"/>
                <a:cs typeface="Times New Roman" panose="02020603050405020304" pitchFamily="18" charset="0"/>
              </a:rPr>
              <a:t>Chỉ</a:t>
            </a:r>
            <a:r>
              <a:rPr lang="en-US" altLang="x-none" sz="2000" i="1" dirty="0">
                <a:solidFill>
                  <a:srgbClr val="002060"/>
                </a:solidFill>
                <a:latin typeface="Times New Roman" panose="02020603050405020304" pitchFamily="18" charset="0"/>
                <a:cs typeface="Times New Roman" panose="02020603050405020304" pitchFamily="18" charset="0"/>
              </a:rPr>
              <a:t> </a:t>
            </a:r>
            <a:r>
              <a:rPr lang="en-US" altLang="x-none" sz="2000" i="1" dirty="0" err="1">
                <a:solidFill>
                  <a:srgbClr val="002060"/>
                </a:solidFill>
                <a:latin typeface="Times New Roman" panose="02020603050405020304" pitchFamily="18" charset="0"/>
                <a:cs typeface="Times New Roman" panose="02020603050405020304" pitchFamily="18" charset="0"/>
              </a:rPr>
              <a:t>thị</a:t>
            </a:r>
            <a:r>
              <a:rPr lang="en-US" altLang="x-none" sz="2000" i="1" dirty="0">
                <a:solidFill>
                  <a:srgbClr val="002060"/>
                </a:solidFill>
                <a:latin typeface="Times New Roman" panose="02020603050405020304" pitchFamily="18" charset="0"/>
                <a:cs typeface="Times New Roman" panose="02020603050405020304" pitchFamily="18" charset="0"/>
              </a:rPr>
              <a:t> 35 </a:t>
            </a:r>
            <a:r>
              <a:rPr lang="en-US" altLang="x-none" sz="2000" i="1" dirty="0" err="1">
                <a:solidFill>
                  <a:srgbClr val="002060"/>
                </a:solidFill>
                <a:latin typeface="Times New Roman" panose="02020603050405020304" pitchFamily="18" charset="0"/>
                <a:cs typeface="Times New Roman" panose="02020603050405020304" pitchFamily="18" charset="0"/>
              </a:rPr>
              <a:t>quy</a:t>
            </a:r>
            <a:r>
              <a:rPr lang="en-US" altLang="x-none" sz="2000" i="1" dirty="0">
                <a:solidFill>
                  <a:srgbClr val="002060"/>
                </a:solidFill>
                <a:latin typeface="Times New Roman" panose="02020603050405020304" pitchFamily="18" charset="0"/>
                <a:cs typeface="Times New Roman" panose="02020603050405020304" pitchFamily="18" charset="0"/>
              </a:rPr>
              <a:t> </a:t>
            </a:r>
            <a:r>
              <a:rPr lang="en-US" altLang="x-none" sz="2000" i="1" dirty="0" err="1">
                <a:solidFill>
                  <a:srgbClr val="002060"/>
                </a:solidFill>
                <a:latin typeface="Times New Roman" panose="02020603050405020304" pitchFamily="18" charset="0"/>
                <a:cs typeface="Times New Roman" panose="02020603050405020304" pitchFamily="18" charset="0"/>
              </a:rPr>
              <a:t>định</a:t>
            </a:r>
            <a:r>
              <a:rPr lang="en-US" altLang="x-none" sz="2000" i="1" dirty="0">
                <a:solidFill>
                  <a:srgbClr val="002060"/>
                </a:solidFill>
                <a:latin typeface="Times New Roman" panose="02020603050405020304" pitchFamily="18" charset="0"/>
                <a:cs typeface="Times New Roman" panose="02020603050405020304" pitchFamily="18" charset="0"/>
              </a:rPr>
              <a:t> </a:t>
            </a:r>
            <a:r>
              <a:rPr lang="en-US" altLang="x-none" sz="2000" i="1" dirty="0" err="1">
                <a:solidFill>
                  <a:srgbClr val="002060"/>
                </a:solidFill>
                <a:latin typeface="Times New Roman" panose="02020603050405020304" pitchFamily="18" charset="0"/>
                <a:cs typeface="Times New Roman" panose="02020603050405020304" pitchFamily="18" charset="0"/>
              </a:rPr>
              <a:t>độ</a:t>
            </a:r>
            <a:r>
              <a:rPr lang="en-US" altLang="x-none" sz="2000" i="1" dirty="0">
                <a:solidFill>
                  <a:srgbClr val="002060"/>
                </a:solidFill>
                <a:latin typeface="Times New Roman" panose="02020603050405020304" pitchFamily="18" charset="0"/>
                <a:cs typeface="Times New Roman" panose="02020603050405020304" pitchFamily="18" charset="0"/>
              </a:rPr>
              <a:t> </a:t>
            </a:r>
            <a:r>
              <a:rPr lang="en-US" altLang="x-none" sz="2000" i="1" dirty="0" err="1">
                <a:solidFill>
                  <a:srgbClr val="002060"/>
                </a:solidFill>
                <a:latin typeface="Times New Roman" panose="02020603050405020304" pitchFamily="18" charset="0"/>
                <a:cs typeface="Times New Roman" panose="02020603050405020304" pitchFamily="18" charset="0"/>
              </a:rPr>
              <a:t>tuổi</a:t>
            </a:r>
            <a:r>
              <a:rPr lang="en-US" altLang="x-none" sz="2000" i="1" dirty="0">
                <a:solidFill>
                  <a:srgbClr val="002060"/>
                </a:solidFill>
                <a:latin typeface="Times New Roman" panose="02020603050405020304" pitchFamily="18" charset="0"/>
                <a:cs typeface="Times New Roman" panose="02020603050405020304" pitchFamily="18" charset="0"/>
              </a:rPr>
              <a:t> </a:t>
            </a:r>
            <a:r>
              <a:rPr lang="en-US" altLang="x-none" sz="2000" i="1" dirty="0" err="1">
                <a:solidFill>
                  <a:srgbClr val="002060"/>
                </a:solidFill>
                <a:latin typeface="Times New Roman" panose="02020603050405020304" pitchFamily="18" charset="0"/>
                <a:cs typeface="Times New Roman" panose="02020603050405020304" pitchFamily="18" charset="0"/>
              </a:rPr>
              <a:t>tái</a:t>
            </a:r>
            <a:r>
              <a:rPr lang="en-US" altLang="x-none" sz="2000" i="1" dirty="0">
                <a:solidFill>
                  <a:srgbClr val="002060"/>
                </a:solidFill>
                <a:latin typeface="Times New Roman" panose="02020603050405020304" pitchFamily="18" charset="0"/>
                <a:cs typeface="Times New Roman" panose="02020603050405020304" pitchFamily="18" charset="0"/>
              </a:rPr>
              <a:t> </a:t>
            </a:r>
            <a:r>
              <a:rPr lang="en-US" altLang="x-none" sz="2000" i="1" dirty="0" err="1">
                <a:solidFill>
                  <a:srgbClr val="002060"/>
                </a:solidFill>
                <a:latin typeface="Times New Roman" panose="02020603050405020304" pitchFamily="18" charset="0"/>
                <a:cs typeface="Times New Roman" panose="02020603050405020304" pitchFamily="18" charset="0"/>
              </a:rPr>
              <a:t>cử</a:t>
            </a:r>
            <a:r>
              <a:rPr lang="en-US" altLang="x-none" sz="2000" i="1" dirty="0">
                <a:solidFill>
                  <a:srgbClr val="002060"/>
                </a:solidFill>
                <a:latin typeface="Times New Roman" panose="02020603050405020304" pitchFamily="18" charset="0"/>
                <a:cs typeface="Times New Roman" panose="02020603050405020304" pitchFamily="18" charset="0"/>
              </a:rPr>
              <a:t> </a:t>
            </a:r>
            <a:r>
              <a:rPr lang="en-US" altLang="x-none" sz="2000" i="1" dirty="0" err="1">
                <a:solidFill>
                  <a:srgbClr val="002060"/>
                </a:solidFill>
                <a:latin typeface="Times New Roman" panose="02020603050405020304" pitchFamily="18" charset="0"/>
                <a:cs typeface="Times New Roman" panose="02020603050405020304" pitchFamily="18" charset="0"/>
              </a:rPr>
              <a:t>là</a:t>
            </a:r>
            <a:r>
              <a:rPr lang="en-US" altLang="x-none" sz="2000" i="1" dirty="0">
                <a:solidFill>
                  <a:srgbClr val="002060"/>
                </a:solidFill>
                <a:latin typeface="Times New Roman" panose="02020603050405020304" pitchFamily="18" charset="0"/>
                <a:cs typeface="Times New Roman" panose="02020603050405020304" pitchFamily="18" charset="0"/>
              </a:rPr>
              <a:t> 24 </a:t>
            </a:r>
            <a:r>
              <a:rPr lang="en-US" altLang="x-none" sz="2000" i="1" dirty="0" err="1">
                <a:solidFill>
                  <a:srgbClr val="002060"/>
                </a:solidFill>
                <a:latin typeface="Times New Roman" panose="02020603050405020304" pitchFamily="18" charset="0"/>
                <a:cs typeface="Times New Roman" panose="02020603050405020304" pitchFamily="18" charset="0"/>
              </a:rPr>
              <a:t>tháng</a:t>
            </a:r>
            <a:r>
              <a:rPr lang="en-US" altLang="x-none" sz="2000" i="1" dirty="0">
                <a:solidFill>
                  <a:srgbClr val="002060"/>
                </a:solidFill>
                <a:latin typeface="Times New Roman" panose="02020603050405020304" pitchFamily="18" charset="0"/>
                <a:cs typeface="Times New Roman" panose="02020603050405020304" pitchFamily="18" charset="0"/>
              </a:rPr>
              <a:t>).</a:t>
            </a:r>
          </a:p>
          <a:p>
            <a:pPr indent="0" algn="just"/>
            <a:r>
              <a:rPr lang="en-US" altLang="x-none" sz="2000" i="1" dirty="0">
                <a:solidFill>
                  <a:srgbClr val="002060"/>
                </a:solidFill>
                <a:latin typeface="Times New Roman" panose="02020603050405020304" pitchFamily="18" charset="0"/>
                <a:cs typeface="Times New Roman" panose="02020603050405020304" pitchFamily="18" charset="0"/>
              </a:rPr>
              <a:t>           =&gt; </a:t>
            </a:r>
            <a:r>
              <a:rPr lang="en-US" altLang="x-none" sz="2000" i="1" dirty="0" err="1">
                <a:solidFill>
                  <a:srgbClr val="002060"/>
                </a:solidFill>
                <a:latin typeface="Times New Roman" panose="02020603050405020304" pitchFamily="18" charset="0"/>
                <a:cs typeface="Times New Roman" panose="02020603050405020304" pitchFamily="18" charset="0"/>
              </a:rPr>
              <a:t>Như</a:t>
            </a:r>
            <a:r>
              <a:rPr lang="en-US" altLang="x-none" sz="2000" i="1" dirty="0">
                <a:solidFill>
                  <a:srgbClr val="002060"/>
                </a:solidFill>
                <a:latin typeface="Times New Roman" panose="02020603050405020304" pitchFamily="18" charset="0"/>
                <a:cs typeface="Times New Roman" panose="02020603050405020304" pitchFamily="18" charset="0"/>
              </a:rPr>
              <a:t> </a:t>
            </a:r>
            <a:r>
              <a:rPr lang="en-US" altLang="x-none" sz="2000" i="1" dirty="0" err="1">
                <a:solidFill>
                  <a:srgbClr val="002060"/>
                </a:solidFill>
                <a:latin typeface="Times New Roman" panose="02020603050405020304" pitchFamily="18" charset="0"/>
                <a:cs typeface="Times New Roman" panose="02020603050405020304" pitchFamily="18" charset="0"/>
              </a:rPr>
              <a:t>vậy</a:t>
            </a:r>
            <a:r>
              <a:rPr lang="en-US" altLang="x-none" sz="2000" i="1" dirty="0">
                <a:solidFill>
                  <a:srgbClr val="002060"/>
                </a:solidFill>
                <a:latin typeface="Times New Roman" panose="02020603050405020304" pitchFamily="18" charset="0"/>
                <a:cs typeface="Times New Roman" panose="02020603050405020304" pitchFamily="18" charset="0"/>
              </a:rPr>
              <a:t>, </a:t>
            </a:r>
            <a:r>
              <a:rPr lang="en-US" altLang="x-none" sz="2000" i="1" dirty="0" err="1">
                <a:solidFill>
                  <a:srgbClr val="002060"/>
                </a:solidFill>
                <a:latin typeface="Times New Roman" panose="02020603050405020304" pitchFamily="18" charset="0"/>
                <a:cs typeface="Times New Roman" panose="02020603050405020304" pitchFamily="18" charset="0"/>
              </a:rPr>
              <a:t>quy</a:t>
            </a:r>
            <a:r>
              <a:rPr lang="en-US" altLang="x-none" sz="2000" i="1" dirty="0">
                <a:solidFill>
                  <a:srgbClr val="002060"/>
                </a:solidFill>
                <a:latin typeface="Times New Roman" panose="02020603050405020304" pitchFamily="18" charset="0"/>
                <a:cs typeface="Times New Roman" panose="02020603050405020304" pitchFamily="18" charset="0"/>
              </a:rPr>
              <a:t> </a:t>
            </a:r>
            <a:r>
              <a:rPr lang="en-US" altLang="x-none" sz="2000" i="1" dirty="0" err="1">
                <a:solidFill>
                  <a:srgbClr val="002060"/>
                </a:solidFill>
                <a:latin typeface="Times New Roman" panose="02020603050405020304" pitchFamily="18" charset="0"/>
                <a:cs typeface="Times New Roman" panose="02020603050405020304" pitchFamily="18" charset="0"/>
              </a:rPr>
              <a:t>định</a:t>
            </a:r>
            <a:r>
              <a:rPr lang="en-US" altLang="x-none" sz="2000" i="1" dirty="0">
                <a:solidFill>
                  <a:srgbClr val="002060"/>
                </a:solidFill>
                <a:latin typeface="Times New Roman" panose="02020603050405020304" pitchFamily="18" charset="0"/>
                <a:cs typeface="Times New Roman" panose="02020603050405020304" pitchFamily="18" charset="0"/>
              </a:rPr>
              <a:t> </a:t>
            </a:r>
            <a:r>
              <a:rPr lang="en-US" altLang="x-none" sz="2000" i="1" dirty="0" err="1">
                <a:solidFill>
                  <a:srgbClr val="002060"/>
                </a:solidFill>
                <a:latin typeface="Times New Roman" panose="02020603050405020304" pitchFamily="18" charset="0"/>
                <a:cs typeface="Times New Roman" panose="02020603050405020304" pitchFamily="18" charset="0"/>
              </a:rPr>
              <a:t>độ</a:t>
            </a:r>
            <a:r>
              <a:rPr lang="en-US" altLang="x-none" sz="2000" i="1" dirty="0">
                <a:solidFill>
                  <a:srgbClr val="002060"/>
                </a:solidFill>
                <a:latin typeface="Times New Roman" panose="02020603050405020304" pitchFamily="18" charset="0"/>
                <a:cs typeface="Times New Roman" panose="02020603050405020304" pitchFamily="18" charset="0"/>
              </a:rPr>
              <a:t> </a:t>
            </a:r>
            <a:r>
              <a:rPr lang="en-US" altLang="x-none" sz="2000" i="1" dirty="0" err="1">
                <a:solidFill>
                  <a:srgbClr val="002060"/>
                </a:solidFill>
                <a:latin typeface="Times New Roman" panose="02020603050405020304" pitchFamily="18" charset="0"/>
                <a:cs typeface="Times New Roman" panose="02020603050405020304" pitchFamily="18" charset="0"/>
              </a:rPr>
              <a:t>tuổi</a:t>
            </a:r>
            <a:r>
              <a:rPr lang="en-US" altLang="x-none" sz="2000" i="1" dirty="0">
                <a:solidFill>
                  <a:srgbClr val="002060"/>
                </a:solidFill>
                <a:latin typeface="Times New Roman" panose="02020603050405020304" pitchFamily="18" charset="0"/>
                <a:cs typeface="Times New Roman" panose="02020603050405020304" pitchFamily="18" charset="0"/>
              </a:rPr>
              <a:t> </a:t>
            </a:r>
            <a:r>
              <a:rPr lang="en-US" altLang="x-none" sz="2000" i="1" dirty="0" err="1">
                <a:solidFill>
                  <a:srgbClr val="002060"/>
                </a:solidFill>
                <a:latin typeface="Times New Roman" panose="02020603050405020304" pitchFamily="18" charset="0"/>
                <a:cs typeface="Times New Roman" panose="02020603050405020304" pitchFamily="18" charset="0"/>
              </a:rPr>
              <a:t>tái</a:t>
            </a:r>
            <a:r>
              <a:rPr lang="en-US" altLang="x-none" sz="2000" i="1" dirty="0">
                <a:solidFill>
                  <a:srgbClr val="002060"/>
                </a:solidFill>
                <a:latin typeface="Times New Roman" panose="02020603050405020304" pitchFamily="18" charset="0"/>
                <a:cs typeface="Times New Roman" panose="02020603050405020304" pitchFamily="18" charset="0"/>
              </a:rPr>
              <a:t> </a:t>
            </a:r>
            <a:r>
              <a:rPr lang="en-US" altLang="x-none" sz="2000" i="1" dirty="0" err="1">
                <a:solidFill>
                  <a:srgbClr val="002060"/>
                </a:solidFill>
                <a:latin typeface="Times New Roman" panose="02020603050405020304" pitchFamily="18" charset="0"/>
                <a:cs typeface="Times New Roman" panose="02020603050405020304" pitchFamily="18" charset="0"/>
              </a:rPr>
              <a:t>cử</a:t>
            </a:r>
            <a:r>
              <a:rPr lang="en-US" altLang="x-none" sz="2000" i="1" dirty="0">
                <a:solidFill>
                  <a:srgbClr val="002060"/>
                </a:solidFill>
                <a:latin typeface="Times New Roman" panose="02020603050405020304" pitchFamily="18" charset="0"/>
                <a:cs typeface="Times New Roman" panose="02020603050405020304" pitchFamily="18" charset="0"/>
              </a:rPr>
              <a:t> </a:t>
            </a:r>
            <a:r>
              <a:rPr lang="en-US" altLang="x-none" sz="2000" i="1" dirty="0" err="1">
                <a:solidFill>
                  <a:srgbClr val="002060"/>
                </a:solidFill>
                <a:latin typeface="Times New Roman" panose="02020603050405020304" pitchFamily="18" charset="0"/>
                <a:cs typeface="Times New Roman" panose="02020603050405020304" pitchFamily="18" charset="0"/>
              </a:rPr>
              <a:t>cấp</a:t>
            </a:r>
            <a:r>
              <a:rPr lang="en-US" altLang="x-none" sz="2000" i="1" dirty="0">
                <a:solidFill>
                  <a:srgbClr val="002060"/>
                </a:solidFill>
                <a:latin typeface="Times New Roman" panose="02020603050405020304" pitchFamily="18" charset="0"/>
                <a:cs typeface="Times New Roman" panose="02020603050405020304" pitchFamily="18" charset="0"/>
              </a:rPr>
              <a:t> </a:t>
            </a:r>
            <a:r>
              <a:rPr lang="en-US" altLang="x-none" sz="2000" i="1" dirty="0" err="1">
                <a:solidFill>
                  <a:srgbClr val="002060"/>
                </a:solidFill>
                <a:latin typeface="Times New Roman" panose="02020603050405020304" pitchFamily="18" charset="0"/>
                <a:cs typeface="Times New Roman" panose="02020603050405020304" pitchFamily="18" charset="0"/>
              </a:rPr>
              <a:t>uỷ</a:t>
            </a:r>
            <a:r>
              <a:rPr lang="en-US" altLang="x-none" sz="2000" i="1" dirty="0">
                <a:solidFill>
                  <a:srgbClr val="002060"/>
                </a:solidFill>
                <a:latin typeface="Times New Roman" panose="02020603050405020304" pitchFamily="18" charset="0"/>
                <a:cs typeface="Times New Roman" panose="02020603050405020304" pitchFamily="18" charset="0"/>
              </a:rPr>
              <a:t> </a:t>
            </a:r>
            <a:r>
              <a:rPr lang="en-US" altLang="x-none" sz="2000" i="1" dirty="0" err="1">
                <a:solidFill>
                  <a:srgbClr val="002060"/>
                </a:solidFill>
                <a:latin typeface="Times New Roman" panose="02020603050405020304" pitchFamily="18" charset="0"/>
                <a:cs typeface="Times New Roman" panose="02020603050405020304" pitchFamily="18" charset="0"/>
              </a:rPr>
              <a:t>và</a:t>
            </a:r>
            <a:r>
              <a:rPr lang="en-US" altLang="x-none" sz="2000" i="1" dirty="0">
                <a:solidFill>
                  <a:srgbClr val="002060"/>
                </a:solidFill>
                <a:latin typeface="Times New Roman" panose="02020603050405020304" pitchFamily="18" charset="0"/>
                <a:cs typeface="Times New Roman" panose="02020603050405020304" pitchFamily="18" charset="0"/>
              </a:rPr>
              <a:t> UBKT </a:t>
            </a:r>
            <a:r>
              <a:rPr lang="en-US" altLang="x-none" sz="2000" i="1" dirty="0" err="1">
                <a:solidFill>
                  <a:srgbClr val="002060"/>
                </a:solidFill>
                <a:latin typeface="Times New Roman" panose="02020603050405020304" pitchFamily="18" charset="0"/>
                <a:cs typeface="Times New Roman" panose="02020603050405020304" pitchFamily="18" charset="0"/>
              </a:rPr>
              <a:t>tại</a:t>
            </a:r>
            <a:r>
              <a:rPr lang="en-US" altLang="x-none" sz="2000" i="1" dirty="0">
                <a:solidFill>
                  <a:srgbClr val="002060"/>
                </a:solidFill>
                <a:latin typeface="Times New Roman" panose="02020603050405020304" pitchFamily="18" charset="0"/>
                <a:cs typeface="Times New Roman" panose="02020603050405020304" pitchFamily="18" charset="0"/>
              </a:rPr>
              <a:t> </a:t>
            </a:r>
            <a:r>
              <a:rPr lang="en-US" altLang="x-none" sz="2000" i="1" dirty="0" err="1">
                <a:solidFill>
                  <a:srgbClr val="002060"/>
                </a:solidFill>
                <a:latin typeface="Times New Roman" panose="02020603050405020304" pitchFamily="18" charset="0"/>
                <a:cs typeface="Times New Roman" panose="02020603050405020304" pitchFamily="18" charset="0"/>
              </a:rPr>
              <a:t>Chỉ</a:t>
            </a:r>
            <a:r>
              <a:rPr lang="en-US" altLang="x-none" sz="2000" i="1" dirty="0">
                <a:solidFill>
                  <a:srgbClr val="002060"/>
                </a:solidFill>
                <a:latin typeface="Times New Roman" panose="02020603050405020304" pitchFamily="18" charset="0"/>
                <a:cs typeface="Times New Roman" panose="02020603050405020304" pitchFamily="18" charset="0"/>
              </a:rPr>
              <a:t> </a:t>
            </a:r>
            <a:r>
              <a:rPr lang="en-US" altLang="x-none" sz="2000" i="1" dirty="0" err="1">
                <a:solidFill>
                  <a:srgbClr val="002060"/>
                </a:solidFill>
                <a:latin typeface="Times New Roman" panose="02020603050405020304" pitchFamily="18" charset="0"/>
                <a:cs typeface="Times New Roman" panose="02020603050405020304" pitchFamily="18" charset="0"/>
              </a:rPr>
              <a:t>thị</a:t>
            </a:r>
            <a:r>
              <a:rPr lang="en-US" altLang="x-none" sz="2000" i="1" dirty="0">
                <a:solidFill>
                  <a:srgbClr val="002060"/>
                </a:solidFill>
                <a:latin typeface="Times New Roman" panose="02020603050405020304" pitchFamily="18" charset="0"/>
                <a:cs typeface="Times New Roman" panose="02020603050405020304" pitchFamily="18" charset="0"/>
              </a:rPr>
              <a:t> 45 </a:t>
            </a:r>
            <a:r>
              <a:rPr lang="en-US" altLang="x-none" sz="2000" i="1" dirty="0" err="1">
                <a:solidFill>
                  <a:srgbClr val="002060"/>
                </a:solidFill>
                <a:latin typeface="Times New Roman" panose="02020603050405020304" pitchFamily="18" charset="0"/>
                <a:cs typeface="Times New Roman" panose="02020603050405020304" pitchFamily="18" charset="0"/>
              </a:rPr>
              <a:t>đều</a:t>
            </a:r>
            <a:r>
              <a:rPr lang="en-US" altLang="x-none" sz="2000" i="1" dirty="0">
                <a:solidFill>
                  <a:srgbClr val="002060"/>
                </a:solidFill>
                <a:latin typeface="Times New Roman" panose="02020603050405020304" pitchFamily="18" charset="0"/>
                <a:cs typeface="Times New Roman" panose="02020603050405020304" pitchFamily="18" charset="0"/>
              </a:rPr>
              <a:t> </a:t>
            </a:r>
            <a:r>
              <a:rPr lang="en-US" altLang="x-none" sz="2000" i="1" dirty="0" err="1">
                <a:solidFill>
                  <a:srgbClr val="002060"/>
                </a:solidFill>
                <a:latin typeface="Times New Roman" panose="02020603050405020304" pitchFamily="18" charset="0"/>
                <a:cs typeface="Times New Roman" panose="02020603050405020304" pitchFamily="18" charset="0"/>
              </a:rPr>
              <a:t>tăng</a:t>
            </a:r>
            <a:r>
              <a:rPr lang="en-US" altLang="x-none" sz="2000" i="1" dirty="0">
                <a:solidFill>
                  <a:srgbClr val="002060"/>
                </a:solidFill>
                <a:latin typeface="Times New Roman" panose="02020603050405020304" pitchFamily="18" charset="0"/>
                <a:cs typeface="Times New Roman" panose="02020603050405020304" pitchFamily="18" charset="0"/>
              </a:rPr>
              <a:t> </a:t>
            </a:r>
            <a:r>
              <a:rPr lang="en-US" altLang="x-none" sz="2000" i="1" dirty="0" err="1">
                <a:solidFill>
                  <a:srgbClr val="002060"/>
                </a:solidFill>
                <a:latin typeface="Times New Roman" panose="02020603050405020304" pitchFamily="18" charset="0"/>
                <a:cs typeface="Times New Roman" panose="02020603050405020304" pitchFamily="18" charset="0"/>
              </a:rPr>
              <a:t>thêm</a:t>
            </a:r>
            <a:r>
              <a:rPr lang="en-US" altLang="x-none" sz="2000" i="1" dirty="0">
                <a:solidFill>
                  <a:srgbClr val="002060"/>
                </a:solidFill>
                <a:latin typeface="Times New Roman" panose="02020603050405020304" pitchFamily="18" charset="0"/>
                <a:cs typeface="Times New Roman" panose="02020603050405020304" pitchFamily="18" charset="0"/>
              </a:rPr>
              <a:t> 18 </a:t>
            </a:r>
            <a:r>
              <a:rPr lang="en-US" altLang="x-none" sz="2000" i="1" dirty="0" err="1">
                <a:solidFill>
                  <a:srgbClr val="002060"/>
                </a:solidFill>
                <a:latin typeface="Times New Roman" panose="02020603050405020304" pitchFamily="18" charset="0"/>
                <a:cs typeface="Times New Roman" panose="02020603050405020304" pitchFamily="18" charset="0"/>
              </a:rPr>
              <a:t>tháng</a:t>
            </a:r>
            <a:r>
              <a:rPr lang="en-US" altLang="x-none" sz="2000" i="1" dirty="0">
                <a:solidFill>
                  <a:srgbClr val="002060"/>
                </a:solidFill>
                <a:latin typeface="Times New Roman" panose="02020603050405020304" pitchFamily="18" charset="0"/>
                <a:cs typeface="Times New Roman" panose="02020603050405020304" pitchFamily="18" charset="0"/>
              </a:rPr>
              <a:t> so </a:t>
            </a:r>
            <a:r>
              <a:rPr lang="en-US" altLang="x-none" sz="2000" i="1" dirty="0" err="1">
                <a:solidFill>
                  <a:srgbClr val="002060"/>
                </a:solidFill>
                <a:latin typeface="Times New Roman" panose="02020603050405020304" pitchFamily="18" charset="0"/>
                <a:cs typeface="Times New Roman" panose="02020603050405020304" pitchFamily="18" charset="0"/>
              </a:rPr>
              <a:t>với</a:t>
            </a:r>
            <a:r>
              <a:rPr lang="en-US" altLang="x-none" sz="2000" i="1" dirty="0">
                <a:solidFill>
                  <a:srgbClr val="002060"/>
                </a:solidFill>
                <a:latin typeface="Times New Roman" panose="02020603050405020304" pitchFamily="18" charset="0"/>
                <a:cs typeface="Times New Roman" panose="02020603050405020304" pitchFamily="18" charset="0"/>
              </a:rPr>
              <a:t> </a:t>
            </a:r>
            <a:r>
              <a:rPr lang="en-US" altLang="x-none" sz="2000" i="1" dirty="0" err="1">
                <a:solidFill>
                  <a:srgbClr val="002060"/>
                </a:solidFill>
                <a:latin typeface="Times New Roman" panose="02020603050405020304" pitchFamily="18" charset="0"/>
                <a:cs typeface="Times New Roman" panose="02020603050405020304" pitchFamily="18" charset="0"/>
              </a:rPr>
              <a:t>Chỉ</a:t>
            </a:r>
            <a:r>
              <a:rPr lang="en-US" altLang="x-none" sz="2000" i="1" dirty="0">
                <a:solidFill>
                  <a:srgbClr val="002060"/>
                </a:solidFill>
                <a:latin typeface="Times New Roman" panose="02020603050405020304" pitchFamily="18" charset="0"/>
                <a:cs typeface="Times New Roman" panose="02020603050405020304" pitchFamily="18" charset="0"/>
              </a:rPr>
              <a:t> </a:t>
            </a:r>
            <a:r>
              <a:rPr lang="en-US" altLang="x-none" sz="2000" i="1" dirty="0" err="1">
                <a:solidFill>
                  <a:srgbClr val="002060"/>
                </a:solidFill>
                <a:latin typeface="Times New Roman" panose="02020603050405020304" pitchFamily="18" charset="0"/>
                <a:cs typeface="Times New Roman" panose="02020603050405020304" pitchFamily="18" charset="0"/>
              </a:rPr>
              <a:t>thị</a:t>
            </a:r>
            <a:r>
              <a:rPr lang="en-US" altLang="x-none" sz="2000" i="1" dirty="0">
                <a:solidFill>
                  <a:srgbClr val="002060"/>
                </a:solidFill>
                <a:latin typeface="Times New Roman" panose="02020603050405020304" pitchFamily="18" charset="0"/>
                <a:cs typeface="Times New Roman" panose="02020603050405020304" pitchFamily="18" charset="0"/>
              </a:rPr>
              <a:t> 35 </a:t>
            </a:r>
            <a:r>
              <a:rPr lang="en-US" altLang="x-none" sz="2000" i="1" dirty="0" err="1">
                <a:solidFill>
                  <a:srgbClr val="002060"/>
                </a:solidFill>
                <a:latin typeface="Times New Roman" panose="02020603050405020304" pitchFamily="18" charset="0"/>
                <a:cs typeface="Times New Roman" panose="02020603050405020304" pitchFamily="18" charset="0"/>
              </a:rPr>
              <a:t>và</a:t>
            </a:r>
            <a:r>
              <a:rPr lang="en-US" altLang="x-none" sz="2000" i="1" dirty="0">
                <a:solidFill>
                  <a:srgbClr val="002060"/>
                </a:solidFill>
                <a:latin typeface="Times New Roman" panose="02020603050405020304" pitchFamily="18" charset="0"/>
                <a:cs typeface="Times New Roman" panose="02020603050405020304" pitchFamily="18" charset="0"/>
              </a:rPr>
              <a:t> </a:t>
            </a:r>
            <a:r>
              <a:rPr lang="en-US" altLang="x-none" sz="2000" i="1" dirty="0" err="1">
                <a:solidFill>
                  <a:srgbClr val="002060"/>
                </a:solidFill>
                <a:latin typeface="Times New Roman" panose="02020603050405020304" pitchFamily="18" charset="0"/>
                <a:cs typeface="Times New Roman" panose="02020603050405020304" pitchFamily="18" charset="0"/>
              </a:rPr>
              <a:t>Kết</a:t>
            </a:r>
            <a:r>
              <a:rPr lang="en-US" altLang="x-none" sz="2000" i="1" dirty="0">
                <a:solidFill>
                  <a:srgbClr val="002060"/>
                </a:solidFill>
                <a:latin typeface="Times New Roman" panose="02020603050405020304" pitchFamily="18" charset="0"/>
                <a:cs typeface="Times New Roman" panose="02020603050405020304" pitchFamily="18" charset="0"/>
              </a:rPr>
              <a:t> </a:t>
            </a:r>
            <a:r>
              <a:rPr lang="en-US" altLang="x-none" sz="2000" i="1" dirty="0" err="1">
                <a:solidFill>
                  <a:srgbClr val="002060"/>
                </a:solidFill>
                <a:latin typeface="Times New Roman" panose="02020603050405020304" pitchFamily="18" charset="0"/>
                <a:cs typeface="Times New Roman" panose="02020603050405020304" pitchFamily="18" charset="0"/>
              </a:rPr>
              <a:t>luận</a:t>
            </a:r>
            <a:r>
              <a:rPr lang="en-US" altLang="x-none" sz="2000" i="1" dirty="0">
                <a:solidFill>
                  <a:srgbClr val="002060"/>
                </a:solidFill>
                <a:latin typeface="Times New Roman" panose="02020603050405020304" pitchFamily="18" charset="0"/>
                <a:cs typeface="Times New Roman" panose="02020603050405020304" pitchFamily="18" charset="0"/>
              </a:rPr>
              <a:t> 118.</a:t>
            </a:r>
          </a:p>
          <a:p>
            <a:pPr indent="0" algn="just"/>
            <a:r>
              <a:rPr lang="en-US" altLang="x-none" sz="2000" i="1" dirty="0">
                <a:solidFill>
                  <a:srgbClr val="002060"/>
                </a:solidFill>
                <a:latin typeface="Times New Roman" panose="02020603050405020304" pitchFamily="18" charset="0"/>
                <a:cs typeface="Times New Roman" panose="02020603050405020304" pitchFamily="18" charset="0"/>
              </a:rPr>
              <a:t>           </a:t>
            </a:r>
            <a:r>
              <a:rPr lang="en-US" altLang="x-none" sz="2000" b="1" dirty="0" err="1">
                <a:solidFill>
                  <a:srgbClr val="002060"/>
                </a:solidFill>
                <a:latin typeface="Times New Roman" panose="02020603050405020304" pitchFamily="18" charset="0"/>
                <a:cs typeface="Times New Roman" panose="02020603050405020304" pitchFamily="18" charset="0"/>
              </a:rPr>
              <a:t>Tại</a:t>
            </a:r>
            <a:r>
              <a:rPr lang="en-US" altLang="x-none" sz="2000" b="1" dirty="0">
                <a:solidFill>
                  <a:srgbClr val="002060"/>
                </a:solidFill>
                <a:latin typeface="Times New Roman" panose="02020603050405020304" pitchFamily="18" charset="0"/>
                <a:cs typeface="Times New Roman" panose="02020603050405020304" pitchFamily="18" charset="0"/>
              </a:rPr>
              <a:t> </a:t>
            </a:r>
            <a:r>
              <a:rPr lang="en-US" altLang="x-none" sz="2000" b="1" dirty="0" err="1">
                <a:solidFill>
                  <a:srgbClr val="002060"/>
                </a:solidFill>
                <a:latin typeface="Times New Roman" panose="02020603050405020304" pitchFamily="18" charset="0"/>
                <a:cs typeface="Times New Roman" panose="02020603050405020304" pitchFamily="18" charset="0"/>
              </a:rPr>
              <a:t>phụ</a:t>
            </a:r>
            <a:r>
              <a:rPr lang="en-US" altLang="x-none" sz="2000" b="1" dirty="0">
                <a:solidFill>
                  <a:srgbClr val="002060"/>
                </a:solidFill>
                <a:latin typeface="Times New Roman" panose="02020603050405020304" pitchFamily="18" charset="0"/>
                <a:cs typeface="Times New Roman" panose="02020603050405020304" pitchFamily="18" charset="0"/>
              </a:rPr>
              <a:t> </a:t>
            </a:r>
            <a:r>
              <a:rPr lang="en-US" altLang="x-none" sz="2000" b="1" dirty="0" err="1">
                <a:solidFill>
                  <a:srgbClr val="002060"/>
                </a:solidFill>
                <a:latin typeface="Times New Roman" panose="02020603050405020304" pitchFamily="18" charset="0"/>
                <a:cs typeface="Times New Roman" panose="02020603050405020304" pitchFamily="18" charset="0"/>
              </a:rPr>
              <a:t>lục</a:t>
            </a:r>
            <a:r>
              <a:rPr lang="en-US" altLang="x-none" sz="2000" b="1" dirty="0">
                <a:solidFill>
                  <a:srgbClr val="002060"/>
                </a:solidFill>
                <a:latin typeface="Times New Roman" panose="02020603050405020304" pitchFamily="18" charset="0"/>
                <a:cs typeface="Times New Roman" panose="02020603050405020304" pitchFamily="18" charset="0"/>
              </a:rPr>
              <a:t> 2 </a:t>
            </a:r>
            <a:r>
              <a:rPr lang="en-US" altLang="x-none" sz="2000" i="1" dirty="0">
                <a:solidFill>
                  <a:srgbClr val="002060"/>
                </a:solidFill>
                <a:latin typeface="Times New Roman" panose="02020603050405020304" pitchFamily="18" charset="0"/>
                <a:cs typeface="Times New Roman" panose="02020603050405020304" pitchFamily="18" charset="0"/>
              </a:rPr>
              <a:t>(</a:t>
            </a:r>
            <a:r>
              <a:rPr lang="en-US" altLang="x-none" sz="2000" i="1" dirty="0" err="1">
                <a:solidFill>
                  <a:srgbClr val="002060"/>
                </a:solidFill>
                <a:latin typeface="Times New Roman" panose="02020603050405020304" pitchFamily="18" charset="0"/>
                <a:cs typeface="Times New Roman" panose="02020603050405020304" pitchFamily="18" charset="0"/>
              </a:rPr>
              <a:t>Đối</a:t>
            </a:r>
            <a:r>
              <a:rPr lang="en-US" altLang="x-none" sz="2000" i="1" dirty="0">
                <a:solidFill>
                  <a:srgbClr val="002060"/>
                </a:solidFill>
                <a:latin typeface="Times New Roman" panose="02020603050405020304" pitchFamily="18" charset="0"/>
                <a:cs typeface="Times New Roman" panose="02020603050405020304" pitchFamily="18" charset="0"/>
              </a:rPr>
              <a:t> </a:t>
            </a:r>
            <a:r>
              <a:rPr lang="en-US" altLang="x-none" sz="2000" i="1" dirty="0" err="1">
                <a:solidFill>
                  <a:srgbClr val="002060"/>
                </a:solidFill>
                <a:latin typeface="Times New Roman" panose="02020603050405020304" pitchFamily="18" charset="0"/>
                <a:cs typeface="Times New Roman" panose="02020603050405020304" pitchFamily="18" charset="0"/>
              </a:rPr>
              <a:t>với</a:t>
            </a:r>
            <a:r>
              <a:rPr lang="en-US" altLang="x-none" sz="2000" i="1" dirty="0">
                <a:solidFill>
                  <a:srgbClr val="002060"/>
                </a:solidFill>
                <a:latin typeface="Times New Roman" panose="02020603050405020304" pitchFamily="18" charset="0"/>
                <a:cs typeface="Times New Roman" panose="02020603050405020304" pitchFamily="18" charset="0"/>
              </a:rPr>
              <a:t> </a:t>
            </a:r>
            <a:r>
              <a:rPr lang="en-US" altLang="x-none" sz="2000" i="1" dirty="0" err="1">
                <a:solidFill>
                  <a:srgbClr val="002060"/>
                </a:solidFill>
                <a:latin typeface="Times New Roman" panose="02020603050405020304" pitchFamily="18" charset="0"/>
                <a:cs typeface="Times New Roman" panose="02020603050405020304" pitchFamily="18" charset="0"/>
              </a:rPr>
              <a:t>đảng</a:t>
            </a:r>
            <a:r>
              <a:rPr lang="en-US" altLang="x-none" sz="2000" i="1" dirty="0">
                <a:solidFill>
                  <a:srgbClr val="002060"/>
                </a:solidFill>
                <a:latin typeface="Times New Roman" panose="02020603050405020304" pitchFamily="18" charset="0"/>
                <a:cs typeface="Times New Roman" panose="02020603050405020304" pitchFamily="18" charset="0"/>
              </a:rPr>
              <a:t> </a:t>
            </a:r>
            <a:r>
              <a:rPr lang="en-US" altLang="x-none" sz="2000" i="1" dirty="0" err="1">
                <a:solidFill>
                  <a:srgbClr val="002060"/>
                </a:solidFill>
                <a:latin typeface="Times New Roman" panose="02020603050405020304" pitchFamily="18" charset="0"/>
                <a:cs typeface="Times New Roman" panose="02020603050405020304" pitchFamily="18" charset="0"/>
              </a:rPr>
              <a:t>bộ</a:t>
            </a:r>
            <a:r>
              <a:rPr lang="en-US" altLang="x-none" sz="2000" i="1" dirty="0">
                <a:solidFill>
                  <a:srgbClr val="002060"/>
                </a:solidFill>
                <a:latin typeface="Times New Roman" panose="02020603050405020304" pitchFamily="18" charset="0"/>
                <a:cs typeface="Times New Roman" panose="02020603050405020304" pitchFamily="18" charset="0"/>
              </a:rPr>
              <a:t> </a:t>
            </a:r>
            <a:r>
              <a:rPr lang="en-US" altLang="x-none" sz="2000" i="1" dirty="0" err="1">
                <a:solidFill>
                  <a:srgbClr val="002060"/>
                </a:solidFill>
                <a:latin typeface="Times New Roman" panose="02020603050405020304" pitchFamily="18" charset="0"/>
                <a:cs typeface="Times New Roman" panose="02020603050405020304" pitchFamily="18" charset="0"/>
              </a:rPr>
              <a:t>xã</a:t>
            </a:r>
            <a:r>
              <a:rPr lang="en-US" altLang="x-none" sz="2000" i="1" dirty="0">
                <a:solidFill>
                  <a:srgbClr val="002060"/>
                </a:solidFill>
                <a:latin typeface="Times New Roman" panose="02020603050405020304" pitchFamily="18" charset="0"/>
                <a:cs typeface="Times New Roman" panose="02020603050405020304" pitchFamily="18" charset="0"/>
              </a:rPr>
              <a:t>, </a:t>
            </a:r>
            <a:r>
              <a:rPr lang="en-US" altLang="x-none" sz="2000" i="1" dirty="0" err="1">
                <a:solidFill>
                  <a:srgbClr val="002060"/>
                </a:solidFill>
                <a:latin typeface="Times New Roman" panose="02020603050405020304" pitchFamily="18" charset="0"/>
                <a:cs typeface="Times New Roman" panose="02020603050405020304" pitchFamily="18" charset="0"/>
              </a:rPr>
              <a:t>phường</a:t>
            </a:r>
            <a:r>
              <a:rPr lang="en-US" altLang="x-none" sz="2000" i="1" dirty="0">
                <a:solidFill>
                  <a:srgbClr val="002060"/>
                </a:solidFill>
                <a:latin typeface="Times New Roman" panose="02020603050405020304" pitchFamily="18" charset="0"/>
                <a:cs typeface="Times New Roman" panose="02020603050405020304" pitchFamily="18" charset="0"/>
              </a:rPr>
              <a:t>, </a:t>
            </a:r>
            <a:r>
              <a:rPr lang="en-US" altLang="x-none" sz="2000" i="1" dirty="0" err="1">
                <a:solidFill>
                  <a:srgbClr val="002060"/>
                </a:solidFill>
                <a:latin typeface="Times New Roman" panose="02020603050405020304" pitchFamily="18" charset="0"/>
                <a:cs typeface="Times New Roman" panose="02020603050405020304" pitchFamily="18" charset="0"/>
              </a:rPr>
              <a:t>đặc</a:t>
            </a:r>
            <a:r>
              <a:rPr lang="en-US" altLang="x-none" sz="2000" i="1" dirty="0">
                <a:solidFill>
                  <a:srgbClr val="002060"/>
                </a:solidFill>
                <a:latin typeface="Times New Roman" panose="02020603050405020304" pitchFamily="18" charset="0"/>
                <a:cs typeface="Times New Roman" panose="02020603050405020304" pitchFamily="18" charset="0"/>
              </a:rPr>
              <a:t> </a:t>
            </a:r>
            <a:r>
              <a:rPr lang="en-US" altLang="x-none" sz="2000" i="1" dirty="0" err="1">
                <a:solidFill>
                  <a:srgbClr val="002060"/>
                </a:solidFill>
                <a:latin typeface="Times New Roman" panose="02020603050405020304" pitchFamily="18" charset="0"/>
                <a:cs typeface="Times New Roman" panose="02020603050405020304" pitchFamily="18" charset="0"/>
              </a:rPr>
              <a:t>khu</a:t>
            </a:r>
            <a:r>
              <a:rPr lang="en-US" altLang="x-none" sz="2000" i="1" dirty="0">
                <a:solidFill>
                  <a:srgbClr val="002060"/>
                </a:solidFill>
                <a:latin typeface="Times New Roman" panose="02020603050405020304" pitchFamily="18" charset="0"/>
                <a:cs typeface="Times New Roman" panose="02020603050405020304" pitchFamily="18" charset="0"/>
              </a:rPr>
              <a:t> </a:t>
            </a:r>
            <a:r>
              <a:rPr lang="en-US" altLang="x-none" sz="2000" i="1" dirty="0" err="1">
                <a:solidFill>
                  <a:srgbClr val="002060"/>
                </a:solidFill>
                <a:latin typeface="Times New Roman" panose="02020603050405020304" pitchFamily="18" charset="0"/>
                <a:cs typeface="Times New Roman" panose="02020603050405020304" pitchFamily="18" charset="0"/>
              </a:rPr>
              <a:t>trực</a:t>
            </a:r>
            <a:r>
              <a:rPr lang="en-US" altLang="x-none" sz="2000" i="1" dirty="0">
                <a:solidFill>
                  <a:srgbClr val="002060"/>
                </a:solidFill>
                <a:latin typeface="Times New Roman" panose="02020603050405020304" pitchFamily="18" charset="0"/>
                <a:cs typeface="Times New Roman" panose="02020603050405020304" pitchFamily="18" charset="0"/>
              </a:rPr>
              <a:t> </a:t>
            </a:r>
            <a:r>
              <a:rPr lang="en-US" altLang="x-none" sz="2000" i="1" dirty="0" err="1">
                <a:solidFill>
                  <a:srgbClr val="002060"/>
                </a:solidFill>
                <a:latin typeface="Times New Roman" panose="02020603050405020304" pitchFamily="18" charset="0"/>
                <a:cs typeface="Times New Roman" panose="02020603050405020304" pitchFamily="18" charset="0"/>
              </a:rPr>
              <a:t>thuộc</a:t>
            </a:r>
            <a:r>
              <a:rPr lang="en-US" altLang="x-none" sz="2000" i="1" dirty="0">
                <a:solidFill>
                  <a:srgbClr val="002060"/>
                </a:solidFill>
                <a:latin typeface="Times New Roman" panose="02020603050405020304" pitchFamily="18" charset="0"/>
                <a:cs typeface="Times New Roman" panose="02020603050405020304" pitchFamily="18" charset="0"/>
              </a:rPr>
              <a:t> </a:t>
            </a:r>
            <a:r>
              <a:rPr lang="en-US" altLang="x-none" sz="2000" i="1" dirty="0" err="1">
                <a:solidFill>
                  <a:srgbClr val="002060"/>
                </a:solidFill>
                <a:latin typeface="Times New Roman" panose="02020603050405020304" pitchFamily="18" charset="0"/>
                <a:cs typeface="Times New Roman" panose="02020603050405020304" pitchFamily="18" charset="0"/>
              </a:rPr>
              <a:t>cấp</a:t>
            </a:r>
            <a:r>
              <a:rPr lang="en-US" altLang="x-none" sz="2000" i="1" dirty="0">
                <a:solidFill>
                  <a:srgbClr val="002060"/>
                </a:solidFill>
                <a:latin typeface="Times New Roman" panose="02020603050405020304" pitchFamily="18" charset="0"/>
                <a:cs typeface="Times New Roman" panose="02020603050405020304" pitchFamily="18" charset="0"/>
              </a:rPr>
              <a:t> </a:t>
            </a:r>
            <a:r>
              <a:rPr lang="en-US" altLang="x-none" sz="2000" i="1" dirty="0" err="1">
                <a:solidFill>
                  <a:srgbClr val="002060"/>
                </a:solidFill>
                <a:latin typeface="Times New Roman" panose="02020603050405020304" pitchFamily="18" charset="0"/>
                <a:cs typeface="Times New Roman" panose="02020603050405020304" pitchFamily="18" charset="0"/>
              </a:rPr>
              <a:t>tỉnh</a:t>
            </a:r>
            <a:r>
              <a:rPr lang="en-US" altLang="x-none" sz="2000" i="1" dirty="0">
                <a:solidFill>
                  <a:srgbClr val="002060"/>
                </a:solidFill>
                <a:latin typeface="Times New Roman" panose="02020603050405020304" pitchFamily="18" charset="0"/>
                <a:cs typeface="Times New Roman" panose="02020603050405020304" pitchFamily="18" charset="0"/>
              </a:rPr>
              <a:t>)</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Những</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đồng</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chí</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tham</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gia</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cấp</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uỷ</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lần</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đầu</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thì</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nam</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sinh</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từ</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tháng</a:t>
            </a:r>
            <a:r>
              <a:rPr lang="en-US" altLang="x-none" sz="2000" dirty="0">
                <a:solidFill>
                  <a:srgbClr val="002060"/>
                </a:solidFill>
                <a:latin typeface="Times New Roman" panose="02020603050405020304" pitchFamily="18" charset="0"/>
                <a:cs typeface="Times New Roman" panose="02020603050405020304" pitchFamily="18" charset="0"/>
              </a:rPr>
              <a:t> 7/1968, </a:t>
            </a:r>
            <a:r>
              <a:rPr lang="en-US" altLang="x-none" sz="2000" dirty="0" err="1">
                <a:solidFill>
                  <a:srgbClr val="002060"/>
                </a:solidFill>
                <a:latin typeface="Times New Roman" panose="02020603050405020304" pitchFamily="18" charset="0"/>
                <a:cs typeface="Times New Roman" panose="02020603050405020304" pitchFamily="18" charset="0"/>
              </a:rPr>
              <a:t>nữ</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sinh</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từ</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tháng</a:t>
            </a:r>
            <a:r>
              <a:rPr lang="en-US" altLang="x-none" sz="2000" dirty="0">
                <a:solidFill>
                  <a:srgbClr val="002060"/>
                </a:solidFill>
                <a:latin typeface="Times New Roman" panose="02020603050405020304" pitchFamily="18" charset="0"/>
                <a:cs typeface="Times New Roman" panose="02020603050405020304" pitchFamily="18" charset="0"/>
              </a:rPr>
              <a:t> 3/1972 </a:t>
            </a:r>
            <a:r>
              <a:rPr lang="en-US" altLang="x-none" sz="2000" dirty="0" err="1">
                <a:solidFill>
                  <a:srgbClr val="002060"/>
                </a:solidFill>
                <a:latin typeface="Times New Roman" panose="02020603050405020304" pitchFamily="18" charset="0"/>
                <a:cs typeface="Times New Roman" panose="02020603050405020304" pitchFamily="18" charset="0"/>
              </a:rPr>
              <a:t>trở</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lại</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đây</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riêng</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trường</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hợp</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cán</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bộ</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nữ</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được</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nghỉ</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hưu</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ở</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độ</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tuổi</a:t>
            </a:r>
            <a:r>
              <a:rPr lang="en-US" altLang="x-none" sz="2000" dirty="0">
                <a:solidFill>
                  <a:srgbClr val="002060"/>
                </a:solidFill>
                <a:latin typeface="Times New Roman" panose="02020603050405020304" pitchFamily="18" charset="0"/>
                <a:cs typeface="Times New Roman" panose="02020603050405020304" pitchFamily="18" charset="0"/>
              </a:rPr>
              <a:t> 60 </a:t>
            </a:r>
            <a:r>
              <a:rPr lang="en-US" altLang="x-none" sz="2000" dirty="0" err="1">
                <a:solidFill>
                  <a:srgbClr val="002060"/>
                </a:solidFill>
                <a:latin typeface="Times New Roman" panose="02020603050405020304" pitchFamily="18" charset="0"/>
                <a:cs typeface="Times New Roman" panose="02020603050405020304" pitchFamily="18" charset="0"/>
              </a:rPr>
              <a:t>theo</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quy</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định</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của</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pháp</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luật</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thì</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phải</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sinh</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từ</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tháng</a:t>
            </a:r>
            <a:r>
              <a:rPr lang="en-US" altLang="x-none" sz="2000" dirty="0">
                <a:solidFill>
                  <a:srgbClr val="002060"/>
                </a:solidFill>
                <a:latin typeface="Times New Roman" panose="02020603050405020304" pitchFamily="18" charset="0"/>
                <a:cs typeface="Times New Roman" panose="02020603050405020304" pitchFamily="18" charset="0"/>
              </a:rPr>
              <a:t> 7/1970 </a:t>
            </a:r>
            <a:r>
              <a:rPr lang="en-US" altLang="x-none" sz="2000" dirty="0" err="1">
                <a:solidFill>
                  <a:srgbClr val="002060"/>
                </a:solidFill>
                <a:latin typeface="Times New Roman" panose="02020603050405020304" pitchFamily="18" charset="0"/>
                <a:cs typeface="Times New Roman" panose="02020603050405020304" pitchFamily="18" charset="0"/>
              </a:rPr>
              <a:t>trở</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lại</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đây</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Những</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đồng</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chí</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giới</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thiệu</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tái</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cử</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cấp</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uỷ</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thì</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nam</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sinh</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từ</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tháng</a:t>
            </a:r>
            <a:r>
              <a:rPr lang="en-US" altLang="x-none" sz="2000" dirty="0">
                <a:solidFill>
                  <a:srgbClr val="002060"/>
                </a:solidFill>
                <a:latin typeface="Times New Roman" panose="02020603050405020304" pitchFamily="18" charset="0"/>
                <a:cs typeface="Times New Roman" panose="02020603050405020304" pitchFamily="18" charset="0"/>
              </a:rPr>
              <a:t> 7/1967, </a:t>
            </a:r>
            <a:r>
              <a:rPr lang="en-US" altLang="x-none" sz="2000" dirty="0" err="1">
                <a:solidFill>
                  <a:srgbClr val="002060"/>
                </a:solidFill>
                <a:latin typeface="Times New Roman" panose="02020603050405020304" pitchFamily="18" charset="0"/>
                <a:cs typeface="Times New Roman" panose="02020603050405020304" pitchFamily="18" charset="0"/>
              </a:rPr>
              <a:t>nữ</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sinh</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từ</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tháng</a:t>
            </a:r>
            <a:r>
              <a:rPr lang="en-US" altLang="x-none" sz="2000" dirty="0">
                <a:solidFill>
                  <a:srgbClr val="002060"/>
                </a:solidFill>
                <a:latin typeface="Times New Roman" panose="02020603050405020304" pitchFamily="18" charset="0"/>
                <a:cs typeface="Times New Roman" panose="02020603050405020304" pitchFamily="18" charset="0"/>
              </a:rPr>
              <a:t> 7/1971 </a:t>
            </a:r>
            <a:r>
              <a:rPr lang="en-US" altLang="x-none" sz="2000" dirty="0" err="1">
                <a:solidFill>
                  <a:srgbClr val="002060"/>
                </a:solidFill>
                <a:latin typeface="Times New Roman" panose="02020603050405020304" pitchFamily="18" charset="0"/>
                <a:cs typeface="Times New Roman" panose="02020603050405020304" pitchFamily="18" charset="0"/>
              </a:rPr>
              <a:t>trở</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lại</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đây</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riêng</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trường</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hợp</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cán</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bộ</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nữ</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được</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nghỉ</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hưu</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ở</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độ</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tuổi</a:t>
            </a:r>
            <a:r>
              <a:rPr lang="en-US" altLang="x-none" sz="2000" dirty="0">
                <a:solidFill>
                  <a:srgbClr val="002060"/>
                </a:solidFill>
                <a:latin typeface="Times New Roman" panose="02020603050405020304" pitchFamily="18" charset="0"/>
                <a:cs typeface="Times New Roman" panose="02020603050405020304" pitchFamily="18" charset="0"/>
              </a:rPr>
              <a:t> 60 </a:t>
            </a:r>
            <a:r>
              <a:rPr lang="en-US" altLang="x-none" sz="2000" dirty="0" err="1">
                <a:solidFill>
                  <a:srgbClr val="002060"/>
                </a:solidFill>
                <a:latin typeface="Times New Roman" panose="02020603050405020304" pitchFamily="18" charset="0"/>
                <a:cs typeface="Times New Roman" panose="02020603050405020304" pitchFamily="18" charset="0"/>
              </a:rPr>
              <a:t>theo</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quy</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định</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của</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pháp</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luật</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thì</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phải</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sinh</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từ</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tháng</a:t>
            </a:r>
            <a:r>
              <a:rPr lang="en-US" altLang="x-none" sz="2000" dirty="0">
                <a:solidFill>
                  <a:srgbClr val="002060"/>
                </a:solidFill>
                <a:latin typeface="Times New Roman" panose="02020603050405020304" pitchFamily="18" charset="0"/>
                <a:cs typeface="Times New Roman" panose="02020603050405020304" pitchFamily="18" charset="0"/>
              </a:rPr>
              <a:t> 7/1969 </a:t>
            </a:r>
            <a:r>
              <a:rPr lang="en-US" altLang="x-none" sz="2000" dirty="0" err="1">
                <a:solidFill>
                  <a:srgbClr val="002060"/>
                </a:solidFill>
                <a:latin typeface="Times New Roman" panose="02020603050405020304" pitchFamily="18" charset="0"/>
                <a:cs typeface="Times New Roman" panose="02020603050405020304" pitchFamily="18" charset="0"/>
              </a:rPr>
              <a:t>trở</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lại</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đây</a:t>
            </a:r>
            <a:r>
              <a:rPr lang="en-US" altLang="x-none" sz="2000" dirty="0">
                <a:solidFill>
                  <a:srgbClr val="002060"/>
                </a:solidFill>
                <a:latin typeface="Times New Roman" panose="02020603050405020304" pitchFamily="18" charset="0"/>
                <a:cs typeface="Times New Roman" panose="02020603050405020304" pitchFamily="18" charset="0"/>
              </a:rPr>
              <a:t>.  </a:t>
            </a:r>
          </a:p>
        </p:txBody>
      </p:sp>
      <p:pic>
        <p:nvPicPr>
          <p:cNvPr id="10246" name="Picture 47" descr="co">
            <a:extLst>
              <a:ext uri="{FF2B5EF4-FFF2-40B4-BE49-F238E27FC236}">
                <a16:creationId xmlns:a16="http://schemas.microsoft.com/office/drawing/2014/main" id="{501C4347-3324-6554-55D6-E556DCD09998}"/>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654050" y="381000"/>
            <a:ext cx="1905000"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32" name="Text Box 16">
            <a:extLst>
              <a:ext uri="{FF2B5EF4-FFF2-40B4-BE49-F238E27FC236}">
                <a16:creationId xmlns:a16="http://schemas.microsoft.com/office/drawing/2014/main" id="{96A111CE-63F6-38E9-1D95-385FE77FB3AB}"/>
              </a:ext>
            </a:extLst>
          </p:cNvPr>
          <p:cNvSpPr txBox="1">
            <a:spLocks noChangeArrowheads="1"/>
          </p:cNvSpPr>
          <p:nvPr/>
        </p:nvSpPr>
        <p:spPr bwMode="auto">
          <a:xfrm>
            <a:off x="2641600" y="561975"/>
            <a:ext cx="5508625" cy="701675"/>
          </a:xfrm>
          <a:prstGeom prst="rect">
            <a:avLst/>
          </a:prstGeom>
          <a:solidFill>
            <a:schemeClr val="tx2">
              <a:lumMod val="20000"/>
              <a:lumOff val="80000"/>
            </a:schemeClr>
          </a:solidFill>
          <a:ln>
            <a:noFill/>
          </a:ln>
          <a:effectLst/>
        </p:spPr>
        <p:txBody>
          <a:bodyPr>
            <a:spAutoFit/>
          </a:bodyPr>
          <a:lstStyle/>
          <a:p>
            <a:pPr algn="ctr" eaLnBrk="1" hangingPunct="1">
              <a:spcBef>
                <a:spcPts val="0"/>
              </a:spcBef>
              <a:defRPr/>
            </a:pPr>
            <a:r>
              <a:rPr lang="en-US" altLang="en-US" sz="2000" b="1" dirty="0">
                <a:solidFill>
                  <a:srgbClr val="0033CC"/>
                </a:solidFill>
                <a:latin typeface="Times New Roman" panose="02020603050405020304" pitchFamily="18" charset="0"/>
              </a:rPr>
              <a:t>NHỮNG NỘI DUNG CƠ BẢN CỦA</a:t>
            </a:r>
          </a:p>
          <a:p>
            <a:pPr algn="ctr" eaLnBrk="1" hangingPunct="1">
              <a:spcBef>
                <a:spcPts val="0"/>
              </a:spcBef>
              <a:defRPr/>
            </a:pPr>
            <a:r>
              <a:rPr lang="en-US" altLang="en-US" sz="2000" b="1" dirty="0">
                <a:solidFill>
                  <a:srgbClr val="0033CC"/>
                </a:solidFill>
                <a:latin typeface="Times New Roman" panose="02020603050405020304" pitchFamily="18" charset="0"/>
              </a:rPr>
              <a:t> CHỈ THỊ SỐ 45-CT/TW</a:t>
            </a:r>
            <a:endParaRPr lang="en-US" altLang="en-US" sz="2400" b="1" dirty="0">
              <a:solidFill>
                <a:srgbClr val="0033CC"/>
              </a:solidFill>
              <a:latin typeface="Times New Roman" panose="02020603050405020304" pitchFamily="18" charset="0"/>
            </a:endParaRPr>
          </a:p>
        </p:txBody>
      </p:sp>
    </p:spTree>
    <p:extLst>
      <p:ext uri="{BB962C8B-B14F-4D97-AF65-F5344CB8AC3E}">
        <p14:creationId xmlns:p14="http://schemas.microsoft.com/office/powerpoint/2010/main" val="1134428156"/>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98" descr="card1">
            <a:extLst>
              <a:ext uri="{FF2B5EF4-FFF2-40B4-BE49-F238E27FC236}">
                <a16:creationId xmlns:a16="http://schemas.microsoft.com/office/drawing/2014/main" id="{EBFE2FDD-F921-0DCA-9FCC-91D7CB2226A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106821"/>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Rectangle 105">
            <a:extLst>
              <a:ext uri="{FF2B5EF4-FFF2-40B4-BE49-F238E27FC236}">
                <a16:creationId xmlns:a16="http://schemas.microsoft.com/office/drawing/2014/main" id="{11BA903F-6792-E1F1-67B8-FCFEE4FEB981}"/>
              </a:ext>
            </a:extLst>
          </p:cNvPr>
          <p:cNvSpPr>
            <a:spLocks noChangeArrowheads="1"/>
          </p:cNvSpPr>
          <p:nvPr/>
        </p:nvSpPr>
        <p:spPr bwMode="auto">
          <a:xfrm>
            <a:off x="560705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p>
        </p:txBody>
      </p:sp>
      <p:sp>
        <p:nvSpPr>
          <p:cNvPr id="34829" name="Text Box 13">
            <a:extLst>
              <a:ext uri="{FF2B5EF4-FFF2-40B4-BE49-F238E27FC236}">
                <a16:creationId xmlns:a16="http://schemas.microsoft.com/office/drawing/2014/main" id="{E5E252B5-0865-A9B6-A9A4-B2F5A68EA0B3}"/>
              </a:ext>
            </a:extLst>
          </p:cNvPr>
          <p:cNvSpPr txBox="1">
            <a:spLocks noChangeArrowheads="1"/>
          </p:cNvSpPr>
          <p:nvPr/>
        </p:nvSpPr>
        <p:spPr bwMode="auto">
          <a:xfrm>
            <a:off x="654050" y="1411288"/>
            <a:ext cx="7589838" cy="49212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3413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x-none" sz="2600">
                <a:solidFill>
                  <a:srgbClr val="FFFFFF"/>
                </a:solidFill>
                <a:latin typeface="Times New Roman" panose="02020603050405020304" pitchFamily="18" charset="0"/>
                <a:cs typeface="Times New Roman" panose="02020603050405020304" pitchFamily="18" charset="0"/>
              </a:rPr>
              <a:t>1.4. Về công tác chuẩn bị nhân sự và bầu cử cấp uỷ</a:t>
            </a:r>
            <a:endParaRPr lang="en-US" altLang="en-US" sz="2600" b="1">
              <a:solidFill>
                <a:srgbClr val="FFFFFF"/>
              </a:solidFill>
              <a:latin typeface="Times New Roman" panose="02020603050405020304" pitchFamily="18" charset="0"/>
              <a:cs typeface="Times New Roman" panose="02020603050405020304" pitchFamily="18" charset="0"/>
            </a:endParaRPr>
          </a:p>
        </p:txBody>
      </p:sp>
      <p:sp>
        <p:nvSpPr>
          <p:cNvPr id="34830" name="Text Box 14">
            <a:extLst>
              <a:ext uri="{FF2B5EF4-FFF2-40B4-BE49-F238E27FC236}">
                <a16:creationId xmlns:a16="http://schemas.microsoft.com/office/drawing/2014/main" id="{F3387D25-BC1E-EB05-8B46-A0214FA99449}"/>
              </a:ext>
            </a:extLst>
          </p:cNvPr>
          <p:cNvSpPr txBox="1">
            <a:spLocks noChangeArrowheads="1"/>
          </p:cNvSpPr>
          <p:nvPr/>
        </p:nvSpPr>
        <p:spPr bwMode="auto">
          <a:xfrm>
            <a:off x="517525" y="1978025"/>
            <a:ext cx="7632700" cy="4108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7366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Cán</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bộ</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tái</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cử</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cấp</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uỷ</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chỉ</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được</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tái</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cử</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các</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chức</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danh</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lãnh</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đạo</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chính</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quyền</a:t>
            </a:r>
            <a:r>
              <a:rPr lang="en-US" altLang="x-none" sz="2000" dirty="0">
                <a:solidFill>
                  <a:srgbClr val="002060"/>
                </a:solidFill>
                <a:latin typeface="Times New Roman" panose="02020603050405020304" pitchFamily="18" charset="0"/>
                <a:cs typeface="Times New Roman" panose="02020603050405020304" pitchFamily="18" charset="0"/>
              </a:rPr>
              <a:t>, MTTQ, </a:t>
            </a:r>
            <a:r>
              <a:rPr lang="en-US" altLang="x-none" sz="2000" dirty="0" err="1">
                <a:solidFill>
                  <a:srgbClr val="002060"/>
                </a:solidFill>
                <a:latin typeface="Times New Roman" panose="02020603050405020304" pitchFamily="18" charset="0"/>
                <a:cs typeface="Times New Roman" panose="02020603050405020304" pitchFamily="18" charset="0"/>
              </a:rPr>
              <a:t>các</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tổ</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chức</a:t>
            </a:r>
            <a:r>
              <a:rPr lang="en-US" altLang="x-none" sz="2000" dirty="0">
                <a:solidFill>
                  <a:srgbClr val="002060"/>
                </a:solidFill>
                <a:latin typeface="Times New Roman" panose="02020603050405020304" pitchFamily="18" charset="0"/>
                <a:cs typeface="Times New Roman" panose="02020603050405020304" pitchFamily="18" charset="0"/>
              </a:rPr>
              <a:t> CT-XH </a:t>
            </a:r>
            <a:r>
              <a:rPr lang="en-US" altLang="x-none" sz="2000" dirty="0" err="1">
                <a:solidFill>
                  <a:srgbClr val="002060"/>
                </a:solidFill>
                <a:latin typeface="Times New Roman" panose="02020603050405020304" pitchFamily="18" charset="0"/>
                <a:cs typeface="Times New Roman" panose="02020603050405020304" pitchFamily="18" charset="0"/>
              </a:rPr>
              <a:t>phải</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có</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thời</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gian</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công</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tác</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ít</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nhất</a:t>
            </a:r>
            <a:r>
              <a:rPr lang="en-US" altLang="x-none" sz="2000" dirty="0">
                <a:solidFill>
                  <a:srgbClr val="002060"/>
                </a:solidFill>
                <a:latin typeface="Times New Roman" panose="02020603050405020304" pitchFamily="18" charset="0"/>
                <a:cs typeface="Times New Roman" panose="02020603050405020304" pitchFamily="18" charset="0"/>
              </a:rPr>
              <a:t> 36 </a:t>
            </a:r>
            <a:r>
              <a:rPr lang="en-US" altLang="x-none" sz="2000" dirty="0" err="1">
                <a:solidFill>
                  <a:srgbClr val="002060"/>
                </a:solidFill>
                <a:latin typeface="Times New Roman" panose="02020603050405020304" pitchFamily="18" charset="0"/>
                <a:cs typeface="Times New Roman" panose="02020603050405020304" pitchFamily="18" charset="0"/>
              </a:rPr>
              <a:t>tháng</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trở</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lên</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tại</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thời</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điểm</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bầu</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cử</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hoặc</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đại</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hội</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của</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mỗi</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tổ</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chức</a:t>
            </a:r>
            <a:r>
              <a:rPr lang="en-US" altLang="x-none" sz="2000" dirty="0">
                <a:solidFill>
                  <a:srgbClr val="002060"/>
                </a:solidFill>
                <a:latin typeface="Times New Roman" panose="02020603050405020304" pitchFamily="18" charset="0"/>
                <a:cs typeface="Times New Roman" panose="02020603050405020304" pitchFamily="18" charset="0"/>
              </a:rPr>
              <a:t>.</a:t>
            </a:r>
          </a:p>
          <a:p>
            <a:pPr algn="just"/>
            <a:r>
              <a:rPr lang="en-US" altLang="x-none" sz="2000" dirty="0" err="1">
                <a:solidFill>
                  <a:srgbClr val="002060"/>
                </a:solidFill>
                <a:latin typeface="Times New Roman" panose="02020603050405020304" pitchFamily="18" charset="0"/>
                <a:cs typeface="Times New Roman" panose="02020603050405020304" pitchFamily="18" charset="0"/>
              </a:rPr>
              <a:t>Chỉ</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thị</a:t>
            </a:r>
            <a:r>
              <a:rPr lang="en-US" altLang="x-none" sz="2000" dirty="0">
                <a:solidFill>
                  <a:srgbClr val="002060"/>
                </a:solidFill>
                <a:latin typeface="Times New Roman" panose="02020603050405020304" pitchFamily="18" charset="0"/>
                <a:cs typeface="Times New Roman" panose="02020603050405020304" pitchFamily="18" charset="0"/>
              </a:rPr>
              <a:t> 45 </a:t>
            </a:r>
            <a:r>
              <a:rPr lang="en-US" altLang="x-none" sz="2000" dirty="0" err="1">
                <a:solidFill>
                  <a:srgbClr val="002060"/>
                </a:solidFill>
                <a:latin typeface="Times New Roman" panose="02020603050405020304" pitchFamily="18" charset="0"/>
                <a:cs typeface="Times New Roman" panose="02020603050405020304" pitchFamily="18" charset="0"/>
              </a:rPr>
              <a:t>nêu</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rõ</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sau</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đại</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hội</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các</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cấp</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ủy</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quan</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tâm</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điều</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động</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phân</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công</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bố</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trí</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công</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tác</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đối</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với</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cấp</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ủy</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viên</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cấp</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huyện</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đảm</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nhận</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các</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chức</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danh</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lãnh</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đạo</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ở</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cấp</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xã</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sau</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khi</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thực</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hiện</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việc</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kết</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thúc</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hoạt</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động</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đơn</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vị</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hành</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chính</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cấp</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huyện</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Cán</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bộ</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cấp</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xã</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sau</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khi</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tổ</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chức</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lại</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đơn</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vị</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hành</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chính</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cấp</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xã</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không</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tái</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cử</a:t>
            </a:r>
            <a:r>
              <a:rPr lang="en-US" altLang="x-none" sz="2000" dirty="0">
                <a:solidFill>
                  <a:srgbClr val="002060"/>
                </a:solidFill>
                <a:latin typeface="Times New Roman" panose="02020603050405020304" pitchFamily="18" charset="0"/>
                <a:cs typeface="Times New Roman" panose="02020603050405020304" pitchFamily="18" charset="0"/>
              </a:rPr>
              <a:t> do </a:t>
            </a:r>
            <a:r>
              <a:rPr lang="en-US" altLang="x-none" sz="2000" dirty="0" err="1">
                <a:solidFill>
                  <a:srgbClr val="002060"/>
                </a:solidFill>
                <a:latin typeface="Times New Roman" panose="02020603050405020304" pitchFamily="18" charset="0"/>
                <a:cs typeface="Times New Roman" panose="02020603050405020304" pitchFamily="18" charset="0"/>
              </a:rPr>
              <a:t>không</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bảo</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đảm</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tiêu</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chuẩn</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điều</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kiện</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hoặc</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không</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thể</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phân</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công</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bố</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trí</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công</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tác</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khác</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thì</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thực</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hiện</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theo</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Kết</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luận</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số</a:t>
            </a:r>
            <a:r>
              <a:rPr lang="en-US" altLang="x-none" sz="2000" dirty="0">
                <a:solidFill>
                  <a:srgbClr val="002060"/>
                </a:solidFill>
                <a:latin typeface="Times New Roman" panose="02020603050405020304" pitchFamily="18" charset="0"/>
                <a:cs typeface="Times New Roman" panose="02020603050405020304" pitchFamily="18" charset="0"/>
              </a:rPr>
              <a:t> 64-KL/TW </a:t>
            </a:r>
            <a:r>
              <a:rPr lang="en-US" altLang="x-none" sz="2000" dirty="0" err="1">
                <a:solidFill>
                  <a:srgbClr val="002060"/>
                </a:solidFill>
                <a:latin typeface="Times New Roman" panose="02020603050405020304" pitchFamily="18" charset="0"/>
                <a:cs typeface="Times New Roman" panose="02020603050405020304" pitchFamily="18" charset="0"/>
              </a:rPr>
              <a:t>ngày</a:t>
            </a:r>
            <a:r>
              <a:rPr lang="en-US" altLang="x-none" sz="2000" dirty="0">
                <a:solidFill>
                  <a:srgbClr val="002060"/>
                </a:solidFill>
                <a:latin typeface="Times New Roman" panose="02020603050405020304" pitchFamily="18" charset="0"/>
                <a:cs typeface="Times New Roman" panose="02020603050405020304" pitchFamily="18" charset="0"/>
              </a:rPr>
              <a:t> 28/5/2013 </a:t>
            </a:r>
            <a:r>
              <a:rPr lang="en-US" altLang="x-none" sz="2000" dirty="0" err="1">
                <a:solidFill>
                  <a:srgbClr val="002060"/>
                </a:solidFill>
                <a:latin typeface="Times New Roman" panose="02020603050405020304" pitchFamily="18" charset="0"/>
                <a:cs typeface="Times New Roman" panose="02020603050405020304" pitchFamily="18" charset="0"/>
              </a:rPr>
              <a:t>của</a:t>
            </a:r>
            <a:r>
              <a:rPr lang="en-US" altLang="x-none" sz="2000" dirty="0">
                <a:solidFill>
                  <a:srgbClr val="002060"/>
                </a:solidFill>
                <a:latin typeface="Times New Roman" panose="02020603050405020304" pitchFamily="18" charset="0"/>
                <a:cs typeface="Times New Roman" panose="02020603050405020304" pitchFamily="18" charset="0"/>
              </a:rPr>
              <a:t> Ban </a:t>
            </a:r>
            <a:r>
              <a:rPr lang="en-US" altLang="x-none" sz="2000" dirty="0" err="1">
                <a:solidFill>
                  <a:srgbClr val="002060"/>
                </a:solidFill>
                <a:latin typeface="Times New Roman" panose="02020603050405020304" pitchFamily="18" charset="0"/>
                <a:cs typeface="Times New Roman" panose="02020603050405020304" pitchFamily="18" charset="0"/>
              </a:rPr>
              <a:t>Chấp</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hành</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Trung</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ương</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Đảng</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khóa</a:t>
            </a:r>
            <a:r>
              <a:rPr lang="en-US" altLang="x-none" sz="2000" dirty="0">
                <a:solidFill>
                  <a:srgbClr val="002060"/>
                </a:solidFill>
                <a:latin typeface="Times New Roman" panose="02020603050405020304" pitchFamily="18" charset="0"/>
                <a:cs typeface="Times New Roman" panose="02020603050405020304" pitchFamily="18" charset="0"/>
              </a:rPr>
              <a:t> XI </a:t>
            </a:r>
            <a:r>
              <a:rPr lang="en-US" altLang="x-none" sz="2000" dirty="0" err="1">
                <a:solidFill>
                  <a:srgbClr val="002060"/>
                </a:solidFill>
                <a:latin typeface="Times New Roman" panose="02020603050405020304" pitchFamily="18" charset="0"/>
                <a:cs typeface="Times New Roman" panose="02020603050405020304" pitchFamily="18" charset="0"/>
              </a:rPr>
              <a:t>và</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giải</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quyết</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chế</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độ</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chính</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sách</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theo</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quy</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định</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của</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pháp</a:t>
            </a:r>
            <a:r>
              <a:rPr lang="en-US" altLang="x-none" sz="2000" dirty="0">
                <a:solidFill>
                  <a:srgbClr val="002060"/>
                </a:solidFill>
                <a:latin typeface="Times New Roman" panose="02020603050405020304" pitchFamily="18" charset="0"/>
                <a:cs typeface="Times New Roman" panose="02020603050405020304" pitchFamily="18" charset="0"/>
              </a:rPr>
              <a:t> </a:t>
            </a:r>
            <a:r>
              <a:rPr lang="en-US" altLang="x-none" sz="2000" dirty="0" err="1">
                <a:solidFill>
                  <a:srgbClr val="002060"/>
                </a:solidFill>
                <a:latin typeface="Times New Roman" panose="02020603050405020304" pitchFamily="18" charset="0"/>
                <a:cs typeface="Times New Roman" panose="02020603050405020304" pitchFamily="18" charset="0"/>
              </a:rPr>
              <a:t>luật</a:t>
            </a:r>
            <a:r>
              <a:rPr lang="en-US" altLang="x-none" sz="2000" dirty="0">
                <a:solidFill>
                  <a:srgbClr val="002060"/>
                </a:solidFill>
                <a:latin typeface="Times New Roman" panose="02020603050405020304" pitchFamily="18" charset="0"/>
                <a:cs typeface="Times New Roman" panose="02020603050405020304" pitchFamily="18" charset="0"/>
              </a:rPr>
              <a:t>.</a:t>
            </a:r>
          </a:p>
          <a:p>
            <a:pPr algn="just"/>
            <a:endParaRPr lang="en-US" altLang="x-none" sz="2100" dirty="0">
              <a:solidFill>
                <a:srgbClr val="FF0000"/>
              </a:solidFill>
              <a:latin typeface="Times New Roman" panose="02020603050405020304" pitchFamily="18" charset="0"/>
              <a:cs typeface="Times New Roman" panose="02020603050405020304" pitchFamily="18" charset="0"/>
            </a:endParaRPr>
          </a:p>
        </p:txBody>
      </p:sp>
      <p:pic>
        <p:nvPicPr>
          <p:cNvPr id="11270" name="Picture 47" descr="co">
            <a:extLst>
              <a:ext uri="{FF2B5EF4-FFF2-40B4-BE49-F238E27FC236}">
                <a16:creationId xmlns:a16="http://schemas.microsoft.com/office/drawing/2014/main" id="{EC5036F0-D73A-C303-18B9-94C6F022C4D5}"/>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654050" y="530126"/>
            <a:ext cx="1905000"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32" name="Text Box 16">
            <a:extLst>
              <a:ext uri="{FF2B5EF4-FFF2-40B4-BE49-F238E27FC236}">
                <a16:creationId xmlns:a16="http://schemas.microsoft.com/office/drawing/2014/main" id="{616554A4-ED3D-4FE6-C202-6F765E8D782C}"/>
              </a:ext>
            </a:extLst>
          </p:cNvPr>
          <p:cNvSpPr txBox="1">
            <a:spLocks noChangeArrowheads="1"/>
          </p:cNvSpPr>
          <p:nvPr/>
        </p:nvSpPr>
        <p:spPr bwMode="auto">
          <a:xfrm>
            <a:off x="2641600" y="567085"/>
            <a:ext cx="5508625" cy="701675"/>
          </a:xfrm>
          <a:prstGeom prst="rect">
            <a:avLst/>
          </a:prstGeom>
          <a:solidFill>
            <a:schemeClr val="tx2">
              <a:lumMod val="20000"/>
              <a:lumOff val="80000"/>
            </a:schemeClr>
          </a:solidFill>
          <a:ln>
            <a:noFill/>
          </a:ln>
          <a:effectLst/>
        </p:spPr>
        <p:txBody>
          <a:bodyPr>
            <a:spAutoFit/>
          </a:bodyPr>
          <a:lstStyle/>
          <a:p>
            <a:pPr algn="ctr" eaLnBrk="1" hangingPunct="1">
              <a:spcBef>
                <a:spcPts val="0"/>
              </a:spcBef>
              <a:defRPr/>
            </a:pPr>
            <a:r>
              <a:rPr lang="en-US" altLang="en-US" sz="2000" b="1" dirty="0">
                <a:solidFill>
                  <a:srgbClr val="0033CC"/>
                </a:solidFill>
                <a:latin typeface="Times New Roman" panose="02020603050405020304" pitchFamily="18" charset="0"/>
              </a:rPr>
              <a:t>NHỮNG NỘI DUNG CƠ BẢN CỦA</a:t>
            </a:r>
          </a:p>
          <a:p>
            <a:pPr algn="ctr" eaLnBrk="1" hangingPunct="1">
              <a:spcBef>
                <a:spcPts val="0"/>
              </a:spcBef>
              <a:defRPr/>
            </a:pPr>
            <a:r>
              <a:rPr lang="en-US" altLang="en-US" sz="2000" b="1" dirty="0">
                <a:solidFill>
                  <a:srgbClr val="0033CC"/>
                </a:solidFill>
                <a:latin typeface="Times New Roman" panose="02020603050405020304" pitchFamily="18" charset="0"/>
              </a:rPr>
              <a:t> CHỈ THỊ SỐ 45-CT/TW</a:t>
            </a:r>
            <a:endParaRPr lang="en-US" altLang="en-US" sz="2400" b="1" dirty="0">
              <a:solidFill>
                <a:srgbClr val="0033CC"/>
              </a:solidFill>
              <a:latin typeface="Times New Roman" panose="02020603050405020304" pitchFamily="18" charset="0"/>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98" descr="card1">
            <a:extLst>
              <a:ext uri="{FF2B5EF4-FFF2-40B4-BE49-F238E27FC236}">
                <a16:creationId xmlns:a16="http://schemas.microsoft.com/office/drawing/2014/main" id="{DFABBFCC-866E-DB93-A5BB-CB4447A8185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2222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1" name="Rectangle 105">
            <a:extLst>
              <a:ext uri="{FF2B5EF4-FFF2-40B4-BE49-F238E27FC236}">
                <a16:creationId xmlns:a16="http://schemas.microsoft.com/office/drawing/2014/main" id="{42A87BCE-CA31-8B67-470A-4EB5E6B400BC}"/>
              </a:ext>
            </a:extLst>
          </p:cNvPr>
          <p:cNvSpPr>
            <a:spLocks noChangeArrowheads="1"/>
          </p:cNvSpPr>
          <p:nvPr/>
        </p:nvSpPr>
        <p:spPr bwMode="auto">
          <a:xfrm>
            <a:off x="560705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p>
        </p:txBody>
      </p:sp>
      <p:sp>
        <p:nvSpPr>
          <p:cNvPr id="34829" name="Text Box 13">
            <a:extLst>
              <a:ext uri="{FF2B5EF4-FFF2-40B4-BE49-F238E27FC236}">
                <a16:creationId xmlns:a16="http://schemas.microsoft.com/office/drawing/2014/main" id="{BEED72B7-DF31-17FC-6879-23AF40454BE7}"/>
              </a:ext>
            </a:extLst>
          </p:cNvPr>
          <p:cNvSpPr txBox="1">
            <a:spLocks noChangeArrowheads="1"/>
          </p:cNvSpPr>
          <p:nvPr/>
        </p:nvSpPr>
        <p:spPr bwMode="auto">
          <a:xfrm>
            <a:off x="654050" y="1411288"/>
            <a:ext cx="7589838" cy="49212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3413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x-none" sz="2600">
                <a:solidFill>
                  <a:srgbClr val="FFFFFF"/>
                </a:solidFill>
                <a:latin typeface="Times New Roman" panose="02020603050405020304" pitchFamily="18" charset="0"/>
                <a:cs typeface="Times New Roman" panose="02020603050405020304" pitchFamily="18" charset="0"/>
              </a:rPr>
              <a:t>1.4. Về công tác chuẩn bị nhân sự và bầu cử cấp uỷ</a:t>
            </a:r>
            <a:endParaRPr lang="en-US" altLang="en-US" sz="2600" b="1">
              <a:solidFill>
                <a:srgbClr val="FFFFFF"/>
              </a:solidFill>
              <a:latin typeface="Times New Roman" panose="02020603050405020304" pitchFamily="18" charset="0"/>
              <a:cs typeface="Times New Roman" panose="02020603050405020304" pitchFamily="18" charset="0"/>
            </a:endParaRPr>
          </a:p>
        </p:txBody>
      </p:sp>
      <p:sp>
        <p:nvSpPr>
          <p:cNvPr id="34830" name="Text Box 14">
            <a:extLst>
              <a:ext uri="{FF2B5EF4-FFF2-40B4-BE49-F238E27FC236}">
                <a16:creationId xmlns:a16="http://schemas.microsoft.com/office/drawing/2014/main" id="{3CD3D9C4-6316-2178-E4E3-7E0EA0C7BC2C}"/>
              </a:ext>
            </a:extLst>
          </p:cNvPr>
          <p:cNvSpPr txBox="1">
            <a:spLocks noChangeArrowheads="1"/>
          </p:cNvSpPr>
          <p:nvPr/>
        </p:nvSpPr>
        <p:spPr bwMode="auto">
          <a:xfrm>
            <a:off x="517525" y="1978025"/>
            <a:ext cx="763270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736600">
              <a:defRPr sz="3200">
                <a:solidFill>
                  <a:schemeClr val="tx1"/>
                </a:solidFill>
                <a:latin typeface="Arial" charset="0"/>
              </a:defRPr>
            </a:lvl1pPr>
            <a:lvl2pPr marL="850900">
              <a:defRPr sz="2800">
                <a:solidFill>
                  <a:schemeClr val="tx1"/>
                </a:solidFill>
                <a:latin typeface="Arial" charset="0"/>
              </a:defRPr>
            </a:lvl2pPr>
            <a:lvl3pPr marL="965200">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lgn="just">
              <a:defRPr/>
            </a:pPr>
            <a:r>
              <a:rPr lang="vi-VN" sz="2000" b="1" i="1" kern="500" dirty="0">
                <a:solidFill>
                  <a:srgbClr val="002060"/>
                </a:solidFill>
                <a:latin typeface="Times New Roman" pitchFamily="18" charset="0"/>
                <a:cs typeface="Times New Roman" pitchFamily="18" charset="0"/>
              </a:rPr>
              <a:t>Cơ cấu, số lượng cấp uỷ, uỷ viên thường vụ, phó bí thư cấp uỷ</a:t>
            </a:r>
          </a:p>
          <a:p>
            <a:pPr indent="0" algn="just">
              <a:defRPr/>
            </a:pPr>
            <a:r>
              <a:rPr lang="en-US" sz="2000" dirty="0">
                <a:solidFill>
                  <a:srgbClr val="002060"/>
                </a:solidFill>
                <a:latin typeface="Times New Roman" pitchFamily="18" charset="0"/>
                <a:cs typeface="Times New Roman" pitchFamily="18" charset="0"/>
              </a:rPr>
              <a:t>           * </a:t>
            </a:r>
            <a:r>
              <a:rPr lang="vi-VN" sz="2000" dirty="0">
                <a:solidFill>
                  <a:srgbClr val="002060"/>
                </a:solidFill>
                <a:latin typeface="Times New Roman" pitchFamily="18" charset="0"/>
                <a:cs typeface="Times New Roman" pitchFamily="18" charset="0"/>
              </a:rPr>
              <a:t>Ph</a:t>
            </a:r>
            <a:r>
              <a:rPr lang="en-US" sz="2000" dirty="0">
                <a:solidFill>
                  <a:srgbClr val="002060"/>
                </a:solidFill>
                <a:latin typeface="Times New Roman" pitchFamily="18" charset="0"/>
                <a:cs typeface="Times New Roman" pitchFamily="18" charset="0"/>
              </a:rPr>
              <a:t>ấ</a:t>
            </a:r>
            <a:r>
              <a:rPr lang="vi-VN" sz="2000" dirty="0">
                <a:solidFill>
                  <a:srgbClr val="002060"/>
                </a:solidFill>
                <a:latin typeface="Times New Roman" pitchFamily="18" charset="0"/>
                <a:cs typeface="Times New Roman" pitchFamily="18" charset="0"/>
              </a:rPr>
              <a:t>n đ</a:t>
            </a:r>
            <a:r>
              <a:rPr lang="en-US" sz="2000" dirty="0">
                <a:solidFill>
                  <a:srgbClr val="002060"/>
                </a:solidFill>
                <a:latin typeface="Times New Roman" pitchFamily="18" charset="0"/>
                <a:cs typeface="Times New Roman" pitchFamily="18" charset="0"/>
              </a:rPr>
              <a:t>ấ</a:t>
            </a:r>
            <a:r>
              <a:rPr lang="vi-VN" sz="2000" dirty="0">
                <a:solidFill>
                  <a:srgbClr val="002060"/>
                </a:solidFill>
                <a:latin typeface="Times New Roman" pitchFamily="18" charset="0"/>
                <a:cs typeface="Times New Roman" pitchFamily="18" charset="0"/>
              </a:rPr>
              <a:t>u thực hiện tỷ lệ khoảng 5% cán bộ khoa học, công nghệ tham gia cấp uỷ; </a:t>
            </a:r>
            <a:r>
              <a:rPr lang="en-US" sz="2000" dirty="0" err="1">
                <a:solidFill>
                  <a:srgbClr val="002060"/>
                </a:solidFill>
                <a:latin typeface="Times New Roman" pitchFamily="18" charset="0"/>
                <a:cs typeface="Times New Roman" pitchFamily="18" charset="0"/>
              </a:rPr>
              <a:t>tỉ</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lệ</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cấp</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uỷ</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viên</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nữ</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từ</a:t>
            </a:r>
            <a:r>
              <a:rPr lang="en-US" sz="2000" dirty="0">
                <a:solidFill>
                  <a:srgbClr val="002060"/>
                </a:solidFill>
                <a:latin typeface="Times New Roman" pitchFamily="18" charset="0"/>
                <a:cs typeface="Times New Roman" pitchFamily="18" charset="0"/>
              </a:rPr>
              <a:t> 15% </a:t>
            </a:r>
            <a:r>
              <a:rPr lang="en-US" sz="2000" dirty="0" err="1">
                <a:solidFill>
                  <a:srgbClr val="002060"/>
                </a:solidFill>
                <a:latin typeface="Times New Roman" pitchFamily="18" charset="0"/>
                <a:cs typeface="Times New Roman" pitchFamily="18" charset="0"/>
              </a:rPr>
              <a:t>trở</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lên</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và</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có</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cán</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bộ</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nữ</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trong</a:t>
            </a:r>
            <a:r>
              <a:rPr lang="en-US" sz="2000" dirty="0">
                <a:solidFill>
                  <a:srgbClr val="002060"/>
                </a:solidFill>
                <a:latin typeface="Times New Roman" pitchFamily="18" charset="0"/>
                <a:cs typeface="Times New Roman" pitchFamily="18" charset="0"/>
              </a:rPr>
              <a:t> ban </a:t>
            </a:r>
            <a:r>
              <a:rPr lang="en-US" sz="2000" dirty="0" err="1">
                <a:solidFill>
                  <a:srgbClr val="002060"/>
                </a:solidFill>
                <a:latin typeface="Times New Roman" pitchFamily="18" charset="0"/>
                <a:cs typeface="Times New Roman" pitchFamily="18" charset="0"/>
              </a:rPr>
              <a:t>thường</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vụ</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phấn</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đấu</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tỉ</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lệ</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cán</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bộ</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trẻ</a:t>
            </a:r>
            <a:r>
              <a:rPr lang="en-US" sz="2000" dirty="0">
                <a:solidFill>
                  <a:srgbClr val="002060"/>
                </a:solidFill>
                <a:latin typeface="Times New Roman" pitchFamily="18" charset="0"/>
                <a:cs typeface="Times New Roman" pitchFamily="18" charset="0"/>
              </a:rPr>
              <a:t> </a:t>
            </a:r>
            <a:r>
              <a:rPr lang="en-US" sz="2000" i="1" dirty="0">
                <a:solidFill>
                  <a:srgbClr val="002060"/>
                </a:solidFill>
                <a:latin typeface="Times New Roman" pitchFamily="18" charset="0"/>
                <a:cs typeface="Times New Roman" pitchFamily="18" charset="0"/>
              </a:rPr>
              <a:t>(</a:t>
            </a:r>
            <a:r>
              <a:rPr lang="en-US" sz="2000" i="1" dirty="0" err="1">
                <a:solidFill>
                  <a:srgbClr val="002060"/>
                </a:solidFill>
                <a:latin typeface="Times New Roman" pitchFamily="18" charset="0"/>
                <a:cs typeface="Times New Roman" pitchFamily="18" charset="0"/>
              </a:rPr>
              <a:t>dưới</a:t>
            </a:r>
            <a:r>
              <a:rPr lang="en-US" sz="2000" i="1" dirty="0">
                <a:solidFill>
                  <a:srgbClr val="002060"/>
                </a:solidFill>
                <a:latin typeface="Times New Roman" pitchFamily="18" charset="0"/>
                <a:cs typeface="Times New Roman" pitchFamily="18" charset="0"/>
              </a:rPr>
              <a:t> 42 </a:t>
            </a:r>
            <a:r>
              <a:rPr lang="en-US" sz="2000" i="1" dirty="0" err="1">
                <a:solidFill>
                  <a:srgbClr val="002060"/>
                </a:solidFill>
                <a:latin typeface="Times New Roman" pitchFamily="18" charset="0"/>
                <a:cs typeface="Times New Roman" pitchFamily="18" charset="0"/>
              </a:rPr>
              <a:t>tuổi</a:t>
            </a:r>
            <a:r>
              <a:rPr lang="en-US" sz="2000" i="1" dirty="0">
                <a:solidFill>
                  <a:srgbClr val="002060"/>
                </a:solidFill>
                <a:latin typeface="Times New Roman" pitchFamily="18" charset="0"/>
                <a:cs typeface="Times New Roman" pitchFamily="18" charset="0"/>
              </a:rPr>
              <a:t> </a:t>
            </a:r>
            <a:r>
              <a:rPr lang="en-US" sz="2000" i="1" dirty="0" err="1">
                <a:solidFill>
                  <a:srgbClr val="002060"/>
                </a:solidFill>
                <a:latin typeface="Times New Roman" pitchFamily="18" charset="0"/>
                <a:cs typeface="Times New Roman" pitchFamily="18" charset="0"/>
              </a:rPr>
              <a:t>đối</a:t>
            </a:r>
            <a:r>
              <a:rPr lang="en-US" sz="2000" i="1" dirty="0">
                <a:solidFill>
                  <a:srgbClr val="002060"/>
                </a:solidFill>
                <a:latin typeface="Times New Roman" pitchFamily="18" charset="0"/>
                <a:cs typeface="Times New Roman" pitchFamily="18" charset="0"/>
              </a:rPr>
              <a:t> </a:t>
            </a:r>
            <a:r>
              <a:rPr lang="en-US" sz="2000" i="1" dirty="0" err="1">
                <a:solidFill>
                  <a:srgbClr val="002060"/>
                </a:solidFill>
                <a:latin typeface="Times New Roman" pitchFamily="18" charset="0"/>
                <a:cs typeface="Times New Roman" pitchFamily="18" charset="0"/>
              </a:rPr>
              <a:t>với</a:t>
            </a:r>
            <a:r>
              <a:rPr lang="en-US" sz="2000" i="1" dirty="0">
                <a:solidFill>
                  <a:srgbClr val="002060"/>
                </a:solidFill>
                <a:latin typeface="Times New Roman" pitchFamily="18" charset="0"/>
                <a:cs typeface="Times New Roman" pitchFamily="18" charset="0"/>
              </a:rPr>
              <a:t> </a:t>
            </a:r>
            <a:r>
              <a:rPr lang="en-US" sz="2000" i="1" dirty="0" err="1">
                <a:solidFill>
                  <a:srgbClr val="002060"/>
                </a:solidFill>
                <a:latin typeface="Times New Roman" pitchFamily="18" charset="0"/>
                <a:cs typeface="Times New Roman" pitchFamily="18" charset="0"/>
              </a:rPr>
              <a:t>cấp</a:t>
            </a:r>
            <a:r>
              <a:rPr lang="en-US" sz="2000" i="1" dirty="0">
                <a:solidFill>
                  <a:srgbClr val="002060"/>
                </a:solidFill>
                <a:latin typeface="Times New Roman" pitchFamily="18" charset="0"/>
                <a:cs typeface="Times New Roman" pitchFamily="18" charset="0"/>
              </a:rPr>
              <a:t> </a:t>
            </a:r>
            <a:r>
              <a:rPr lang="en-US" sz="2000" i="1" dirty="0" err="1">
                <a:solidFill>
                  <a:srgbClr val="002060"/>
                </a:solidFill>
                <a:latin typeface="Times New Roman" pitchFamily="18" charset="0"/>
                <a:cs typeface="Times New Roman" pitchFamily="18" charset="0"/>
              </a:rPr>
              <a:t>tỉnh</a:t>
            </a:r>
            <a:r>
              <a:rPr lang="en-US" sz="2000" i="1" dirty="0">
                <a:solidFill>
                  <a:srgbClr val="002060"/>
                </a:solidFill>
                <a:latin typeface="Times New Roman" pitchFamily="18" charset="0"/>
                <a:cs typeface="Times New Roman" pitchFamily="18" charset="0"/>
              </a:rPr>
              <a:t>, </a:t>
            </a:r>
            <a:r>
              <a:rPr lang="en-US" sz="2000" i="1" dirty="0" err="1">
                <a:solidFill>
                  <a:srgbClr val="002060"/>
                </a:solidFill>
                <a:latin typeface="Times New Roman" pitchFamily="18" charset="0"/>
                <a:cs typeface="Times New Roman" pitchFamily="18" charset="0"/>
              </a:rPr>
              <a:t>cấp</a:t>
            </a:r>
            <a:r>
              <a:rPr lang="en-US" sz="2000" i="1" dirty="0">
                <a:solidFill>
                  <a:srgbClr val="002060"/>
                </a:solidFill>
                <a:latin typeface="Times New Roman" pitchFamily="18" charset="0"/>
                <a:cs typeface="Times New Roman" pitchFamily="18" charset="0"/>
              </a:rPr>
              <a:t> </a:t>
            </a:r>
            <a:r>
              <a:rPr lang="en-US" sz="2000" i="1" dirty="0" err="1">
                <a:solidFill>
                  <a:srgbClr val="002060"/>
                </a:solidFill>
                <a:latin typeface="Times New Roman" pitchFamily="18" charset="0"/>
                <a:cs typeface="Times New Roman" pitchFamily="18" charset="0"/>
              </a:rPr>
              <a:t>xã</a:t>
            </a:r>
            <a:r>
              <a:rPr lang="en-US" sz="2000" i="1"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tính</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cho</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cả</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nhiệm</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kỳ</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từ</a:t>
            </a:r>
            <a:r>
              <a:rPr lang="en-US" sz="2000" dirty="0">
                <a:solidFill>
                  <a:srgbClr val="002060"/>
                </a:solidFill>
                <a:latin typeface="Times New Roman" pitchFamily="18" charset="0"/>
                <a:cs typeface="Times New Roman" pitchFamily="18" charset="0"/>
              </a:rPr>
              <a:t> 10% </a:t>
            </a:r>
            <a:r>
              <a:rPr lang="en-US" sz="2000" dirty="0" err="1">
                <a:solidFill>
                  <a:srgbClr val="002060"/>
                </a:solidFill>
                <a:latin typeface="Times New Roman" pitchFamily="18" charset="0"/>
                <a:cs typeface="Times New Roman" pitchFamily="18" charset="0"/>
              </a:rPr>
              <a:t>trở</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lên</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Phấn</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đấu</a:t>
            </a:r>
            <a:r>
              <a:rPr lang="en-US" sz="2000" dirty="0">
                <a:solidFill>
                  <a:srgbClr val="002060"/>
                </a:solidFill>
                <a:latin typeface="Times New Roman" pitchFamily="18" charset="0"/>
                <a:cs typeface="Times New Roman" pitchFamily="18" charset="0"/>
              </a:rPr>
              <a:t> </a:t>
            </a:r>
            <a:r>
              <a:rPr lang="vi-VN" sz="2000" dirty="0">
                <a:solidFill>
                  <a:srgbClr val="002060"/>
                </a:solidFill>
                <a:latin typeface="Times New Roman" pitchFamily="18" charset="0"/>
                <a:cs typeface="Times New Roman" pitchFamily="18" charset="0"/>
              </a:rPr>
              <a:t>đổi mới không dưới 1/3 tổng số cấp uỷ viên </a:t>
            </a:r>
            <a:r>
              <a:rPr lang="vi-VN" sz="2000" i="1" dirty="0">
                <a:solidFill>
                  <a:srgbClr val="002060"/>
                </a:solidFill>
                <a:latin typeface="Times New Roman" pitchFamily="18" charset="0"/>
                <a:cs typeface="Times New Roman" pitchFamily="18" charset="0"/>
              </a:rPr>
              <a:t>(các đảng bộ hợp nhất, sáp nhập không nhất thiết phải thực hiện)</a:t>
            </a:r>
            <a:r>
              <a:rPr lang="vi-VN" sz="2000" dirty="0">
                <a:solidFill>
                  <a:srgbClr val="002060"/>
                </a:solidFill>
                <a:latin typeface="Times New Roman" pitchFamily="18" charset="0"/>
                <a:cs typeface="Times New Roman" pitchFamily="18" charset="0"/>
              </a:rPr>
              <a:t>; thực hiện cơ cấu 03 độ tuổi trong cấp uỷ, phấn đấu thực hiện trong BTV, Thường trực cấp uỷ.	</a:t>
            </a:r>
            <a:r>
              <a:rPr lang="en-US" sz="2000" dirty="0">
                <a:solidFill>
                  <a:srgbClr val="002060"/>
                </a:solidFill>
                <a:latin typeface="Times New Roman" pitchFamily="18" charset="0"/>
                <a:cs typeface="Times New Roman" pitchFamily="18" charset="0"/>
              </a:rPr>
              <a:t> </a:t>
            </a:r>
          </a:p>
          <a:p>
            <a:pPr indent="0" algn="just">
              <a:defRPr/>
            </a:pPr>
            <a:r>
              <a:rPr lang="en-US" sz="2000" dirty="0">
                <a:solidFill>
                  <a:srgbClr val="002060"/>
                </a:solidFill>
                <a:latin typeface="Times New Roman" pitchFamily="18" charset="0"/>
                <a:cs typeface="Times New Roman" pitchFamily="18" charset="0"/>
              </a:rPr>
              <a:t>          *</a:t>
            </a:r>
            <a:r>
              <a:rPr lang="vi-VN" sz="2000" dirty="0">
                <a:solidFill>
                  <a:srgbClr val="002060"/>
                </a:solidFill>
                <a:latin typeface="Times New Roman" pitchFamily="18" charset="0"/>
                <a:cs typeface="Times New Roman" pitchFamily="18" charset="0"/>
              </a:rPr>
              <a:t> Số lượng ban chấp hành, ban thường vụ, phó bí thư của đảng bộ tại thời điểm hợp nhất, sáp nhập có thể nhiều hơn số lượng tại Chỉ thị này </a:t>
            </a:r>
            <a:r>
              <a:rPr lang="vi-VN" sz="2000" i="1" dirty="0">
                <a:solidFill>
                  <a:srgbClr val="002060"/>
                </a:solidFill>
                <a:latin typeface="Times New Roman" pitchFamily="18" charset="0"/>
                <a:cs typeface="Times New Roman" pitchFamily="18" charset="0"/>
              </a:rPr>
              <a:t>(trừ các đồng chí không đủ tuổi tái cử, chuy</a:t>
            </a:r>
            <a:r>
              <a:rPr lang="en-US" sz="2000" i="1" dirty="0" err="1">
                <a:solidFill>
                  <a:srgbClr val="002060"/>
                </a:solidFill>
                <a:latin typeface="Times New Roman" pitchFamily="18" charset="0"/>
                <a:cs typeface="Times New Roman" pitchFamily="18" charset="0"/>
              </a:rPr>
              <a:t>ển</a:t>
            </a:r>
            <a:r>
              <a:rPr lang="vi-VN" sz="2000" i="1" dirty="0">
                <a:solidFill>
                  <a:srgbClr val="002060"/>
                </a:solidFill>
                <a:latin typeface="Times New Roman" pitchFamily="18" charset="0"/>
                <a:cs typeface="Times New Roman" pitchFamily="18" charset="0"/>
              </a:rPr>
              <a:t> công tác khác hoặc có nguy</a:t>
            </a:r>
            <a:r>
              <a:rPr lang="en-US" sz="2000" i="1" dirty="0" err="1">
                <a:solidFill>
                  <a:srgbClr val="002060"/>
                </a:solidFill>
                <a:latin typeface="Times New Roman" pitchFamily="18" charset="0"/>
                <a:cs typeface="Times New Roman" pitchFamily="18" charset="0"/>
              </a:rPr>
              <a:t>ệ</a:t>
            </a:r>
            <a:r>
              <a:rPr lang="vi-VN" sz="2000" i="1" dirty="0">
                <a:solidFill>
                  <a:srgbClr val="002060"/>
                </a:solidFill>
                <a:latin typeface="Times New Roman" pitchFamily="18" charset="0"/>
                <a:cs typeface="Times New Roman" pitchFamily="18" charset="0"/>
              </a:rPr>
              <a:t>n vọng nghỉ công tác, nghỉ hưu trước tuổi), </a:t>
            </a:r>
            <a:r>
              <a:rPr lang="vi-VN" sz="2000" dirty="0">
                <a:solidFill>
                  <a:srgbClr val="002060"/>
                </a:solidFill>
                <a:latin typeface="Times New Roman" pitchFamily="18" charset="0"/>
                <a:cs typeface="Times New Roman" pitchFamily="18" charset="0"/>
              </a:rPr>
              <a:t>và chậm nhất sau 5 năm, kể từ thời điểm thành lập đảng bộ mới thì số lượng phải thực hiện theo quy định tại Chỉ thị này;</a:t>
            </a:r>
            <a:endParaRPr lang="en-US" sz="2000" dirty="0">
              <a:solidFill>
                <a:srgbClr val="002060"/>
              </a:solidFill>
              <a:latin typeface="Times New Roman" pitchFamily="18" charset="0"/>
              <a:cs typeface="Times New Roman" pitchFamily="18" charset="0"/>
            </a:endParaRPr>
          </a:p>
        </p:txBody>
      </p:sp>
      <p:pic>
        <p:nvPicPr>
          <p:cNvPr id="12294" name="Picture 47" descr="co">
            <a:extLst>
              <a:ext uri="{FF2B5EF4-FFF2-40B4-BE49-F238E27FC236}">
                <a16:creationId xmlns:a16="http://schemas.microsoft.com/office/drawing/2014/main" id="{03B8655F-9048-7936-B7AC-43B5AC4528F2}"/>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654050" y="381000"/>
            <a:ext cx="1905000"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32" name="Text Box 16">
            <a:extLst>
              <a:ext uri="{FF2B5EF4-FFF2-40B4-BE49-F238E27FC236}">
                <a16:creationId xmlns:a16="http://schemas.microsoft.com/office/drawing/2014/main" id="{3C9E09A7-468D-4BE7-D449-359EDB6193A7}"/>
              </a:ext>
            </a:extLst>
          </p:cNvPr>
          <p:cNvSpPr txBox="1">
            <a:spLocks noChangeArrowheads="1"/>
          </p:cNvSpPr>
          <p:nvPr/>
        </p:nvSpPr>
        <p:spPr bwMode="auto">
          <a:xfrm>
            <a:off x="2641600" y="350838"/>
            <a:ext cx="5508625" cy="701675"/>
          </a:xfrm>
          <a:prstGeom prst="rect">
            <a:avLst/>
          </a:prstGeom>
          <a:solidFill>
            <a:schemeClr val="tx2">
              <a:lumMod val="20000"/>
              <a:lumOff val="80000"/>
            </a:schemeClr>
          </a:solidFill>
          <a:ln>
            <a:noFill/>
          </a:ln>
          <a:effectLst/>
        </p:spPr>
        <p:txBody>
          <a:bodyPr>
            <a:spAutoFit/>
          </a:bodyPr>
          <a:lstStyle/>
          <a:p>
            <a:pPr algn="ctr" eaLnBrk="1" hangingPunct="1">
              <a:spcBef>
                <a:spcPts val="0"/>
              </a:spcBef>
              <a:defRPr/>
            </a:pPr>
            <a:r>
              <a:rPr lang="en-US" altLang="en-US" sz="2000" b="1" dirty="0">
                <a:solidFill>
                  <a:srgbClr val="0033CC"/>
                </a:solidFill>
                <a:latin typeface="Times New Roman" panose="02020603050405020304" pitchFamily="18" charset="0"/>
              </a:rPr>
              <a:t>NHỮNG NỘI DUNG CƠ BẢN CỦA</a:t>
            </a:r>
          </a:p>
          <a:p>
            <a:pPr algn="ctr" eaLnBrk="1" hangingPunct="1">
              <a:spcBef>
                <a:spcPts val="0"/>
              </a:spcBef>
              <a:defRPr/>
            </a:pPr>
            <a:r>
              <a:rPr lang="en-US" altLang="en-US" sz="2000" b="1" dirty="0">
                <a:solidFill>
                  <a:srgbClr val="0033CC"/>
                </a:solidFill>
                <a:latin typeface="Times New Roman" panose="02020603050405020304" pitchFamily="18" charset="0"/>
              </a:rPr>
              <a:t> CHỈ THỊ SỐ 45-CT/TW</a:t>
            </a:r>
            <a:endParaRPr lang="en-US" altLang="en-US" sz="2400" b="1" dirty="0">
              <a:solidFill>
                <a:srgbClr val="0033CC"/>
              </a:solidFill>
              <a:latin typeface="Times New Roman" panose="02020603050405020304" pitchFamily="18" charset="0"/>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98" descr="card1">
            <a:extLst>
              <a:ext uri="{FF2B5EF4-FFF2-40B4-BE49-F238E27FC236}">
                <a16:creationId xmlns:a16="http://schemas.microsoft.com/office/drawing/2014/main" id="{9A93308E-AD80-CE27-BB3E-D4668AD874C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2222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Rectangle 105">
            <a:extLst>
              <a:ext uri="{FF2B5EF4-FFF2-40B4-BE49-F238E27FC236}">
                <a16:creationId xmlns:a16="http://schemas.microsoft.com/office/drawing/2014/main" id="{299841D4-4F3D-E7BC-858E-8D8DB6CE2F27}"/>
              </a:ext>
            </a:extLst>
          </p:cNvPr>
          <p:cNvSpPr>
            <a:spLocks noChangeArrowheads="1"/>
          </p:cNvSpPr>
          <p:nvPr/>
        </p:nvSpPr>
        <p:spPr bwMode="auto">
          <a:xfrm>
            <a:off x="560705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p>
        </p:txBody>
      </p:sp>
      <p:sp>
        <p:nvSpPr>
          <p:cNvPr id="34829" name="Text Box 13">
            <a:extLst>
              <a:ext uri="{FF2B5EF4-FFF2-40B4-BE49-F238E27FC236}">
                <a16:creationId xmlns:a16="http://schemas.microsoft.com/office/drawing/2014/main" id="{4F0030B8-7A93-10D5-56F7-594C32A7506B}"/>
              </a:ext>
            </a:extLst>
          </p:cNvPr>
          <p:cNvSpPr txBox="1">
            <a:spLocks noChangeArrowheads="1"/>
          </p:cNvSpPr>
          <p:nvPr/>
        </p:nvSpPr>
        <p:spPr bwMode="auto">
          <a:xfrm>
            <a:off x="467544" y="1268760"/>
            <a:ext cx="7920880" cy="49212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indent="3413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x-none" sz="2600">
                <a:solidFill>
                  <a:srgbClr val="FFFFFF"/>
                </a:solidFill>
                <a:latin typeface="Times New Roman" panose="02020603050405020304" pitchFamily="18" charset="0"/>
                <a:cs typeface="Times New Roman" panose="02020603050405020304" pitchFamily="18" charset="0"/>
              </a:rPr>
              <a:t>1.4. Về công tác chuẩn bị nhân sự và bầu cử cấp uỷ</a:t>
            </a:r>
            <a:endParaRPr lang="en-US" altLang="en-US" sz="2600" b="1">
              <a:solidFill>
                <a:srgbClr val="FFFFFF"/>
              </a:solidFill>
              <a:latin typeface="Times New Roman" panose="02020603050405020304" pitchFamily="18" charset="0"/>
              <a:cs typeface="Times New Roman" panose="02020603050405020304" pitchFamily="18" charset="0"/>
            </a:endParaRPr>
          </a:p>
        </p:txBody>
      </p:sp>
      <p:sp>
        <p:nvSpPr>
          <p:cNvPr id="34830" name="Text Box 14">
            <a:extLst>
              <a:ext uri="{FF2B5EF4-FFF2-40B4-BE49-F238E27FC236}">
                <a16:creationId xmlns:a16="http://schemas.microsoft.com/office/drawing/2014/main" id="{EBF772E2-15A9-2430-857D-A85F15F47E15}"/>
              </a:ext>
            </a:extLst>
          </p:cNvPr>
          <p:cNvSpPr txBox="1">
            <a:spLocks noChangeArrowheads="1"/>
          </p:cNvSpPr>
          <p:nvPr/>
        </p:nvSpPr>
        <p:spPr bwMode="auto">
          <a:xfrm>
            <a:off x="517525" y="1978025"/>
            <a:ext cx="7632700"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736600">
              <a:defRPr sz="3200">
                <a:solidFill>
                  <a:schemeClr val="tx1"/>
                </a:solidFill>
                <a:latin typeface="Arial" charset="0"/>
              </a:defRPr>
            </a:lvl1pPr>
            <a:lvl2pPr marL="850900">
              <a:defRPr sz="2800">
                <a:solidFill>
                  <a:schemeClr val="tx1"/>
                </a:solidFill>
                <a:latin typeface="Arial" charset="0"/>
              </a:defRPr>
            </a:lvl2pPr>
            <a:lvl3pPr marL="965200">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lgn="just">
              <a:defRPr/>
            </a:pPr>
            <a:r>
              <a:rPr lang="vi-VN" sz="2200" b="1" i="1" dirty="0">
                <a:solidFill>
                  <a:srgbClr val="002060"/>
                </a:solidFill>
                <a:latin typeface="Times New Roman" pitchFamily="18" charset="0"/>
                <a:cs typeface="Times New Roman" pitchFamily="18" charset="0"/>
              </a:rPr>
              <a:t>Về cơ cấu cấp uỷ</a:t>
            </a:r>
          </a:p>
          <a:p>
            <a:pPr indent="0" algn="just">
              <a:defRPr/>
            </a:pPr>
            <a:r>
              <a:rPr lang="en-US" sz="2200" dirty="0">
                <a:solidFill>
                  <a:srgbClr val="002060"/>
                </a:solidFill>
                <a:latin typeface="Times New Roman" pitchFamily="18" charset="0"/>
                <a:cs typeface="Times New Roman" pitchFamily="18" charset="0"/>
              </a:rPr>
              <a:t>         * </a:t>
            </a:r>
            <a:r>
              <a:rPr lang="en-US" sz="2200" dirty="0" err="1">
                <a:solidFill>
                  <a:srgbClr val="002060"/>
                </a:solidFill>
                <a:latin typeface="Times New Roman" pitchFamily="18" charset="0"/>
                <a:cs typeface="Times New Roman" pitchFamily="18" charset="0"/>
              </a:rPr>
              <a:t>Chỉ</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thị</a:t>
            </a:r>
            <a:r>
              <a:rPr lang="en-US" sz="2200" dirty="0">
                <a:solidFill>
                  <a:srgbClr val="002060"/>
                </a:solidFill>
                <a:latin typeface="Times New Roman" pitchFamily="18" charset="0"/>
                <a:cs typeface="Times New Roman" pitchFamily="18" charset="0"/>
              </a:rPr>
              <a:t> 45 </a:t>
            </a:r>
            <a:r>
              <a:rPr lang="en-US" sz="2200" dirty="0" err="1">
                <a:solidFill>
                  <a:srgbClr val="002060"/>
                </a:solidFill>
                <a:latin typeface="Times New Roman" pitchFamily="18" charset="0"/>
                <a:cs typeface="Times New Roman" pitchFamily="18" charset="0"/>
              </a:rPr>
              <a:t>bổ</a:t>
            </a:r>
            <a:r>
              <a:rPr lang="en-US" sz="2200" dirty="0">
                <a:solidFill>
                  <a:srgbClr val="002060"/>
                </a:solidFill>
                <a:latin typeface="Times New Roman" pitchFamily="18" charset="0"/>
                <a:cs typeface="Times New Roman" pitchFamily="18" charset="0"/>
              </a:rPr>
              <a:t> sung, </a:t>
            </a:r>
            <a:r>
              <a:rPr lang="en-US" sz="2200" dirty="0" err="1">
                <a:solidFill>
                  <a:srgbClr val="002060"/>
                </a:solidFill>
                <a:latin typeface="Times New Roman" pitchFamily="18" charset="0"/>
                <a:cs typeface="Times New Roman" pitchFamily="18" charset="0"/>
              </a:rPr>
              <a:t>cơ</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bản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thực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hiện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bố</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trí</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bí</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thư</a:t>
            </a:r>
            <a:r>
              <a:rPr lang="en-US" sz="2200" dirty="0">
                <a:solidFill>
                  <a:srgbClr val="002060"/>
                </a:solidFill>
                <a:latin typeface="Times New Roman" pitchFamily="18" charset="0"/>
                <a:cs typeface="Times New Roman" pitchFamily="18" charset="0"/>
              </a:rPr>
              <a:t> </a:t>
            </a:r>
            <a:r>
              <a:rPr lang="en-US" sz="2200" i="1" dirty="0">
                <a:solidFill>
                  <a:srgbClr val="002060"/>
                </a:solidFill>
                <a:latin typeface="Times New Roman" pitchFamily="18" charset="0"/>
                <a:cs typeface="Times New Roman" pitchFamily="18" charset="0"/>
              </a:rPr>
              <a:t>(</a:t>
            </a:r>
            <a:r>
              <a:rPr lang="en-US" sz="2200" i="1" dirty="0" err="1">
                <a:solidFill>
                  <a:srgbClr val="002060"/>
                </a:solidFill>
                <a:latin typeface="Times New Roman" pitchFamily="18" charset="0"/>
                <a:cs typeface="Times New Roman" pitchFamily="18" charset="0"/>
              </a:rPr>
              <a:t>hoặc</a:t>
            </a:r>
            <a:r>
              <a:rPr lang="en-US" sz="2200" i="1" dirty="0">
                <a:solidFill>
                  <a:srgbClr val="002060"/>
                </a:solidFill>
                <a:latin typeface="Times New Roman" pitchFamily="18" charset="0"/>
                <a:cs typeface="Times New Roman" pitchFamily="18" charset="0"/>
              </a:rPr>
              <a:t> </a:t>
            </a:r>
            <a:r>
              <a:rPr lang="en-US" sz="2200" i="1" dirty="0" err="1">
                <a:solidFill>
                  <a:srgbClr val="002060"/>
                </a:solidFill>
                <a:latin typeface="Times New Roman" pitchFamily="18" charset="0"/>
                <a:cs typeface="Times New Roman" pitchFamily="18" charset="0"/>
              </a:rPr>
              <a:t>phó</a:t>
            </a:r>
            <a:r>
              <a:rPr lang="en-US" sz="2200" i="1" dirty="0">
                <a:solidFill>
                  <a:srgbClr val="002060"/>
                </a:solidFill>
                <a:latin typeface="Times New Roman" pitchFamily="18" charset="0"/>
                <a:cs typeface="Times New Roman" pitchFamily="18" charset="0"/>
              </a:rPr>
              <a:t> </a:t>
            </a:r>
            <a:r>
              <a:rPr lang="en-US" sz="2200" i="1" dirty="0" err="1">
                <a:solidFill>
                  <a:srgbClr val="002060"/>
                </a:solidFill>
                <a:latin typeface="Times New Roman" pitchFamily="18" charset="0"/>
                <a:cs typeface="Times New Roman" pitchFamily="18" charset="0"/>
              </a:rPr>
              <a:t>bí</a:t>
            </a:r>
            <a:r>
              <a:rPr lang="en-US" sz="2200" i="1" dirty="0">
                <a:solidFill>
                  <a:srgbClr val="002060"/>
                </a:solidFill>
                <a:latin typeface="Times New Roman" pitchFamily="18" charset="0"/>
                <a:cs typeface="Times New Roman" pitchFamily="18" charset="0"/>
              </a:rPr>
              <a:t> </a:t>
            </a:r>
            <a:r>
              <a:rPr lang="en-US" sz="2200" i="1" dirty="0" err="1">
                <a:solidFill>
                  <a:srgbClr val="002060"/>
                </a:solidFill>
                <a:latin typeface="Times New Roman" pitchFamily="18" charset="0"/>
                <a:cs typeface="Times New Roman" pitchFamily="18" charset="0"/>
              </a:rPr>
              <a:t>thư</a:t>
            </a:r>
            <a:r>
              <a:rPr lang="en-US" sz="2200" i="1" dirty="0">
                <a:solidFill>
                  <a:srgbClr val="002060"/>
                </a:solidFill>
                <a:latin typeface="Times New Roman" pitchFamily="18" charset="0"/>
                <a:cs typeface="Times New Roman" pitchFamily="18" charset="0"/>
              </a:rPr>
              <a:t> </a:t>
            </a:r>
            <a:r>
              <a:rPr lang="en-US" sz="2200" i="1" dirty="0" err="1">
                <a:solidFill>
                  <a:srgbClr val="002060"/>
                </a:solidFill>
                <a:latin typeface="Times New Roman" pitchFamily="18" charset="0"/>
                <a:cs typeface="Times New Roman" pitchFamily="18" charset="0"/>
              </a:rPr>
              <a:t>cấp</a:t>
            </a:r>
            <a:r>
              <a:rPr lang="en-US" sz="2200" i="1" dirty="0">
                <a:solidFill>
                  <a:srgbClr val="002060"/>
                </a:solidFill>
                <a:latin typeface="Times New Roman" pitchFamily="18" charset="0"/>
                <a:cs typeface="Times New Roman" pitchFamily="18" charset="0"/>
              </a:rPr>
              <a:t> </a:t>
            </a:r>
            <a:r>
              <a:rPr lang="en-US" sz="2200" i="1" dirty="0" err="1">
                <a:solidFill>
                  <a:srgbClr val="002060"/>
                </a:solidFill>
                <a:latin typeface="Times New Roman" pitchFamily="18" charset="0"/>
                <a:cs typeface="Times New Roman" pitchFamily="18" charset="0"/>
              </a:rPr>
              <a:t>ủy</a:t>
            </a:r>
            <a:r>
              <a:rPr lang="en-US" sz="2200" i="1" dirty="0">
                <a:solidFill>
                  <a:srgbClr val="002060"/>
                </a:solidFill>
                <a:latin typeface="Times New Roman" pitchFamily="18" charset="0"/>
                <a:cs typeface="Times New Roman" pitchFamily="18" charset="0"/>
              </a:rPr>
              <a:t>)</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đồng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thời</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là</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chủ</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tịch</a:t>
            </a:r>
            <a:r>
              <a:rPr lang="en-US" sz="2200" dirty="0">
                <a:solidFill>
                  <a:srgbClr val="002060"/>
                </a:solidFill>
                <a:latin typeface="Times New Roman" pitchFamily="18" charset="0"/>
                <a:cs typeface="Times New Roman" pitchFamily="18" charset="0"/>
              </a:rPr>
              <a:t> HĐND ở </a:t>
            </a:r>
            <a:r>
              <a:rPr lang="en-US" sz="2200" dirty="0" err="1">
                <a:solidFill>
                  <a:srgbClr val="002060"/>
                </a:solidFill>
                <a:latin typeface="Times New Roman" pitchFamily="18" charset="0"/>
                <a:cs typeface="Times New Roman" pitchFamily="18" charset="0"/>
              </a:rPr>
              <a:t>cấp</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tỉnh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cấp</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xã</a:t>
            </a:r>
            <a:r>
              <a:rPr lang="en-US" sz="2200" dirty="0">
                <a:solidFill>
                  <a:srgbClr val="002060"/>
                </a:solidFill>
                <a:latin typeface="Times New Roman" pitchFamily="18" charset="0"/>
                <a:cs typeface="Times New Roman" pitchFamily="18" charset="0"/>
              </a:rPr>
              <a:t>.</a:t>
            </a:r>
          </a:p>
          <a:p>
            <a:pPr indent="0" algn="just">
              <a:defRPr/>
            </a:pPr>
            <a:r>
              <a:rPr lang="en-US" sz="2200" dirty="0">
                <a:solidFill>
                  <a:srgbClr val="002060"/>
                </a:solidFill>
                <a:latin typeface="Times New Roman" pitchFamily="18" charset="0"/>
                <a:cs typeface="Times New Roman" pitchFamily="18" charset="0"/>
              </a:rPr>
              <a:t>          * </a:t>
            </a:r>
            <a:r>
              <a:rPr lang="en-US" sz="2200" dirty="0" err="1">
                <a:solidFill>
                  <a:srgbClr val="002060"/>
                </a:solidFill>
                <a:latin typeface="Times New Roman" pitchFamily="18" charset="0"/>
                <a:cs typeface="Times New Roman" pitchFamily="18" charset="0"/>
              </a:rPr>
              <a:t>Chỉ</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thị</a:t>
            </a:r>
            <a:r>
              <a:rPr lang="en-US" sz="2200" dirty="0">
                <a:solidFill>
                  <a:srgbClr val="002060"/>
                </a:solidFill>
                <a:latin typeface="Times New Roman" pitchFamily="18" charset="0"/>
                <a:cs typeface="Times New Roman" pitchFamily="18" charset="0"/>
              </a:rPr>
              <a:t> 45 </a:t>
            </a:r>
            <a:r>
              <a:rPr lang="en-US" sz="2200" dirty="0" err="1">
                <a:solidFill>
                  <a:srgbClr val="002060"/>
                </a:solidFill>
                <a:latin typeface="Times New Roman" pitchFamily="18" charset="0"/>
                <a:cs typeface="Times New Roman" pitchFamily="18" charset="0"/>
              </a:rPr>
              <a:t>quy</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định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Phấn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đấu</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cơ</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bản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hoàn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thành</a:t>
            </a:r>
            <a:r>
              <a:rPr lang="en-US" sz="2200" dirty="0">
                <a:solidFill>
                  <a:srgbClr val="002060"/>
                </a:solidFill>
                <a:latin typeface="Times New Roman" pitchFamily="18" charset="0"/>
                <a:cs typeface="Times New Roman" pitchFamily="18" charset="0"/>
              </a:rPr>
              <a:t> ở </a:t>
            </a:r>
            <a:r>
              <a:rPr lang="en-US" sz="2200" dirty="0" err="1">
                <a:solidFill>
                  <a:srgbClr val="002060"/>
                </a:solidFill>
                <a:latin typeface="Times New Roman" pitchFamily="18" charset="0"/>
                <a:cs typeface="Times New Roman" pitchFamily="18" charset="0"/>
              </a:rPr>
              <a:t>cấp</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xã</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chủ</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trương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bí</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thư</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cấp</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ủy</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không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là</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người</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địa</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phương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và</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khuyến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khích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thực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hiện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đối</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với</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các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chức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danh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khác</a:t>
            </a:r>
            <a:r>
              <a:rPr lang="en-US" sz="2200" dirty="0">
                <a:solidFill>
                  <a:srgbClr val="002060"/>
                </a:solidFill>
                <a:latin typeface="Times New Roman" pitchFamily="18" charset="0"/>
                <a:cs typeface="Times New Roman" pitchFamily="18" charset="0"/>
              </a:rPr>
              <a:t>”.</a:t>
            </a:r>
          </a:p>
          <a:p>
            <a:pPr indent="0" algn="just">
              <a:defRPr/>
            </a:pPr>
            <a:r>
              <a:rPr lang="en-US" altLang="x-none" sz="2200" b="1" i="1" dirty="0">
                <a:solidFill>
                  <a:srgbClr val="002060"/>
                </a:solidFill>
                <a:latin typeface="Times New Roman" panose="02020603050405020304" pitchFamily="18" charset="0"/>
                <a:cs typeface="Times New Roman" panose="02020603050405020304" pitchFamily="18" charset="0"/>
              </a:rPr>
              <a:t>          V</a:t>
            </a:r>
            <a:r>
              <a:rPr lang="vi-VN" altLang="x-none" sz="2200" b="1" i="1" dirty="0">
                <a:solidFill>
                  <a:srgbClr val="002060"/>
                </a:solidFill>
                <a:latin typeface="Times New Roman" panose="02020603050405020304" pitchFamily="18" charset="0"/>
                <a:cs typeface="Times New Roman" panose="02020603050405020304" pitchFamily="18" charset="0"/>
              </a:rPr>
              <a:t>ề số lượng cấp uỷ, uỷ viên ban thường vụ, phó bí thư đảng bộ cấp xã tại Phụ lục 3</a:t>
            </a:r>
          </a:p>
          <a:p>
            <a:pPr indent="0" algn="just">
              <a:defRPr/>
            </a:pPr>
            <a:r>
              <a:rPr lang="vi-VN" altLang="x-none" sz="2200" dirty="0">
                <a:solidFill>
                  <a:srgbClr val="002060"/>
                </a:solidFill>
                <a:latin typeface="Times New Roman" panose="02020603050405020304" pitchFamily="18" charset="0"/>
                <a:cs typeface="Times New Roman" panose="02020603050405020304" pitchFamily="18" charset="0"/>
              </a:rPr>
              <a:t>          * Ban chấp hành từ 27 - 33; đối với đảng bộ hợp nhất, sáp nhập từ 02 xã hoặc không thuộc diện hợp nhất, số lượng không quá 27; đảng bộ hợp nhất từ 03 xã không quá 33; </a:t>
            </a:r>
          </a:p>
          <a:p>
            <a:pPr indent="0" algn="just">
              <a:defRPr/>
            </a:pPr>
            <a:r>
              <a:rPr lang="vi-VN" altLang="x-none" sz="2200" dirty="0">
                <a:solidFill>
                  <a:srgbClr val="002060"/>
                </a:solidFill>
                <a:latin typeface="Times New Roman" panose="02020603050405020304" pitchFamily="18" charset="0"/>
                <a:cs typeface="Times New Roman" panose="02020603050405020304" pitchFamily="18" charset="0"/>
              </a:rPr>
              <a:t>           </a:t>
            </a:r>
            <a:endParaRPr lang="en-US" sz="2200" dirty="0">
              <a:solidFill>
                <a:srgbClr val="002060"/>
              </a:solidFill>
              <a:latin typeface="Times New Roman" pitchFamily="18" charset="0"/>
              <a:cs typeface="Times New Roman" pitchFamily="18" charset="0"/>
            </a:endParaRPr>
          </a:p>
          <a:p>
            <a:pPr indent="0" algn="just">
              <a:defRPr/>
            </a:pPr>
            <a:endParaRPr lang="en-US" sz="2200" dirty="0">
              <a:solidFill>
                <a:srgbClr val="FF0000"/>
              </a:solidFill>
              <a:latin typeface="Times New Roman" pitchFamily="18" charset="0"/>
              <a:cs typeface="Times New Roman" pitchFamily="18" charset="0"/>
            </a:endParaRPr>
          </a:p>
          <a:p>
            <a:pPr indent="0" algn="just">
              <a:defRPr/>
            </a:pPr>
            <a:endParaRPr lang="en-US" sz="2200" dirty="0">
              <a:solidFill>
                <a:srgbClr val="FF0000"/>
              </a:solidFill>
              <a:latin typeface="Times New Roman" pitchFamily="18" charset="0"/>
              <a:cs typeface="Times New Roman" pitchFamily="18" charset="0"/>
            </a:endParaRPr>
          </a:p>
        </p:txBody>
      </p:sp>
      <p:pic>
        <p:nvPicPr>
          <p:cNvPr id="13318" name="Picture 47" descr="co">
            <a:extLst>
              <a:ext uri="{FF2B5EF4-FFF2-40B4-BE49-F238E27FC236}">
                <a16:creationId xmlns:a16="http://schemas.microsoft.com/office/drawing/2014/main" id="{C09B527F-E003-B187-A890-7ECE781E2216}"/>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654050" y="458118"/>
            <a:ext cx="1905000"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32" name="Text Box 16">
            <a:extLst>
              <a:ext uri="{FF2B5EF4-FFF2-40B4-BE49-F238E27FC236}">
                <a16:creationId xmlns:a16="http://schemas.microsoft.com/office/drawing/2014/main" id="{E005116C-1D15-93A0-B8FE-50872C61A7A2}"/>
              </a:ext>
            </a:extLst>
          </p:cNvPr>
          <p:cNvSpPr txBox="1">
            <a:spLocks noChangeArrowheads="1"/>
          </p:cNvSpPr>
          <p:nvPr/>
        </p:nvSpPr>
        <p:spPr bwMode="auto">
          <a:xfrm>
            <a:off x="2641600" y="459073"/>
            <a:ext cx="5508625" cy="701675"/>
          </a:xfrm>
          <a:prstGeom prst="rect">
            <a:avLst/>
          </a:prstGeom>
          <a:solidFill>
            <a:schemeClr val="tx2">
              <a:lumMod val="20000"/>
              <a:lumOff val="80000"/>
            </a:schemeClr>
          </a:solidFill>
          <a:ln>
            <a:noFill/>
          </a:ln>
          <a:effectLst/>
        </p:spPr>
        <p:txBody>
          <a:bodyPr>
            <a:spAutoFit/>
          </a:bodyPr>
          <a:lstStyle/>
          <a:p>
            <a:pPr algn="ctr" eaLnBrk="1" hangingPunct="1">
              <a:spcBef>
                <a:spcPts val="0"/>
              </a:spcBef>
              <a:defRPr/>
            </a:pPr>
            <a:r>
              <a:rPr lang="en-US" altLang="en-US" sz="2000" b="1" dirty="0">
                <a:solidFill>
                  <a:srgbClr val="0033CC"/>
                </a:solidFill>
                <a:latin typeface="Times New Roman" panose="02020603050405020304" pitchFamily="18" charset="0"/>
              </a:rPr>
              <a:t>NHỮNG NỘI DUNG CƠ BẢN CỦA</a:t>
            </a:r>
          </a:p>
          <a:p>
            <a:pPr algn="ctr" eaLnBrk="1" hangingPunct="1">
              <a:spcBef>
                <a:spcPts val="0"/>
              </a:spcBef>
              <a:defRPr/>
            </a:pPr>
            <a:r>
              <a:rPr lang="en-US" altLang="en-US" sz="2000" b="1" dirty="0">
                <a:solidFill>
                  <a:srgbClr val="0033CC"/>
                </a:solidFill>
                <a:latin typeface="Times New Roman" panose="02020603050405020304" pitchFamily="18" charset="0"/>
              </a:rPr>
              <a:t> CHỈ THỊ SỐ 45-CT/TW</a:t>
            </a:r>
            <a:endParaRPr lang="en-US" altLang="en-US" sz="2400" b="1" dirty="0">
              <a:solidFill>
                <a:srgbClr val="0033CC"/>
              </a:solidFill>
              <a:latin typeface="Times New Roman" panose="02020603050405020304" pitchFamily="18" charset="0"/>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98" descr="card1">
            <a:extLst>
              <a:ext uri="{FF2B5EF4-FFF2-40B4-BE49-F238E27FC236}">
                <a16:creationId xmlns:a16="http://schemas.microsoft.com/office/drawing/2014/main" id="{EA92A2AA-E75A-FB00-B629-17ED51D52C0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2222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Rectangle 105">
            <a:extLst>
              <a:ext uri="{FF2B5EF4-FFF2-40B4-BE49-F238E27FC236}">
                <a16:creationId xmlns:a16="http://schemas.microsoft.com/office/drawing/2014/main" id="{9B7DE05F-3F6B-B431-6BBA-02F70DE00E20}"/>
              </a:ext>
            </a:extLst>
          </p:cNvPr>
          <p:cNvSpPr>
            <a:spLocks noChangeArrowheads="1"/>
          </p:cNvSpPr>
          <p:nvPr/>
        </p:nvSpPr>
        <p:spPr bwMode="auto">
          <a:xfrm>
            <a:off x="560705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p>
        </p:txBody>
      </p:sp>
      <p:sp>
        <p:nvSpPr>
          <p:cNvPr id="34829" name="Text Box 13">
            <a:extLst>
              <a:ext uri="{FF2B5EF4-FFF2-40B4-BE49-F238E27FC236}">
                <a16:creationId xmlns:a16="http://schemas.microsoft.com/office/drawing/2014/main" id="{6002AFE9-252A-0068-5FEE-8743CC9DD751}"/>
              </a:ext>
            </a:extLst>
          </p:cNvPr>
          <p:cNvSpPr txBox="1">
            <a:spLocks noChangeArrowheads="1"/>
          </p:cNvSpPr>
          <p:nvPr/>
        </p:nvSpPr>
        <p:spPr bwMode="auto">
          <a:xfrm>
            <a:off x="493248" y="1279306"/>
            <a:ext cx="7895175" cy="49212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indent="3413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x-none" sz="2600">
                <a:solidFill>
                  <a:srgbClr val="FFFFFF"/>
                </a:solidFill>
                <a:latin typeface="Times New Roman" panose="02020603050405020304" pitchFamily="18" charset="0"/>
                <a:cs typeface="Times New Roman" panose="02020603050405020304" pitchFamily="18" charset="0"/>
              </a:rPr>
              <a:t>1.4. Về công tác chuẩn bị nhân sự và bầu cử cấp uỷ</a:t>
            </a:r>
            <a:endParaRPr lang="en-US" altLang="en-US" sz="2600" b="1">
              <a:solidFill>
                <a:srgbClr val="FFFFFF"/>
              </a:solidFill>
              <a:latin typeface="Times New Roman" panose="02020603050405020304" pitchFamily="18" charset="0"/>
              <a:cs typeface="Times New Roman" panose="02020603050405020304" pitchFamily="18" charset="0"/>
            </a:endParaRPr>
          </a:p>
        </p:txBody>
      </p:sp>
      <p:sp>
        <p:nvSpPr>
          <p:cNvPr id="34830" name="Text Box 14">
            <a:extLst>
              <a:ext uri="{FF2B5EF4-FFF2-40B4-BE49-F238E27FC236}">
                <a16:creationId xmlns:a16="http://schemas.microsoft.com/office/drawing/2014/main" id="{3836C39E-1737-D852-5ADD-8C8072D697EB}"/>
              </a:ext>
            </a:extLst>
          </p:cNvPr>
          <p:cNvSpPr txBox="1">
            <a:spLocks noChangeArrowheads="1"/>
          </p:cNvSpPr>
          <p:nvPr/>
        </p:nvSpPr>
        <p:spPr bwMode="auto">
          <a:xfrm>
            <a:off x="517525" y="1978025"/>
            <a:ext cx="7632700"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7366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vi-VN" altLang="x-none" sz="2200" b="1" i="1" dirty="0">
                <a:solidFill>
                  <a:srgbClr val="002060"/>
                </a:solidFill>
                <a:latin typeface="Times New Roman" panose="02020603050405020304" pitchFamily="18" charset="0"/>
                <a:cs typeface="Times New Roman" panose="02020603050405020304" pitchFamily="18" charset="0"/>
              </a:rPr>
              <a:t>Về cơ cấu, số lượng cấp uỷ, uỷ viên ban thường vụ, phó bí thư cấp uỷ</a:t>
            </a:r>
          </a:p>
          <a:p>
            <a:pPr indent="0" algn="just">
              <a:defRPr/>
            </a:pPr>
            <a:r>
              <a:rPr lang="vi-VN" altLang="x-none" sz="2200" dirty="0">
                <a:solidFill>
                  <a:srgbClr val="002060"/>
                </a:solidFill>
                <a:latin typeface="Times New Roman" panose="02020603050405020304" pitchFamily="18" charset="0"/>
                <a:cs typeface="Times New Roman" panose="02020603050405020304" pitchFamily="18" charset="0"/>
              </a:rPr>
              <a:t>         * Ban thường vụ từ 09 </a:t>
            </a:r>
            <a:r>
              <a:rPr lang="en-US" altLang="x-none" sz="2200" dirty="0">
                <a:solidFill>
                  <a:srgbClr val="002060"/>
                </a:solidFill>
                <a:latin typeface="Times New Roman" panose="02020603050405020304" pitchFamily="18" charset="0"/>
                <a:cs typeface="Times New Roman" panose="02020603050405020304" pitchFamily="18" charset="0"/>
              </a:rPr>
              <a:t>-</a:t>
            </a:r>
            <a:r>
              <a:rPr lang="vi-VN" altLang="x-none" sz="2200" dirty="0">
                <a:solidFill>
                  <a:srgbClr val="002060"/>
                </a:solidFill>
                <a:latin typeface="Times New Roman" panose="02020603050405020304" pitchFamily="18" charset="0"/>
                <a:cs typeface="Times New Roman" panose="02020603050405020304" pitchFamily="18" charset="0"/>
              </a:rPr>
              <a:t> 11: Định hướng cơ cấu, gồm: Bí thư, Phó Bí thư; chủ tịch HĐND </a:t>
            </a:r>
            <a:r>
              <a:rPr lang="vi-VN" altLang="x-none" sz="2200" i="1" dirty="0">
                <a:solidFill>
                  <a:srgbClr val="002060"/>
                </a:solidFill>
                <a:latin typeface="Times New Roman" panose="02020603050405020304" pitchFamily="18" charset="0"/>
                <a:cs typeface="Times New Roman" panose="02020603050405020304" pitchFamily="18" charset="0"/>
              </a:rPr>
              <a:t>(Bí thư hoặc phó Bí thư kiêm nhiệm); chủ tịch UBND, 01 Phó chủ tịch HĐND; 01 Phó Chủ tịch UBND, Chủ nhiệm UBKT, Trưởng ban xây dựng Đảng, Chỉ huy trưởng quân sự, Trưởng công an; Chủ tịch MTTQ và cơ cấu khác (nếu có) do BTV cấp uỷ cấp tỉnh xem xét quyết định.</a:t>
            </a:r>
          </a:p>
          <a:p>
            <a:pPr indent="0" algn="just">
              <a:defRPr/>
            </a:pPr>
            <a:r>
              <a:rPr lang="vi-VN" altLang="x-none" sz="2200" i="1" dirty="0">
                <a:solidFill>
                  <a:srgbClr val="002060"/>
                </a:solidFill>
                <a:latin typeface="Times New Roman" panose="02020603050405020304" pitchFamily="18" charset="0"/>
                <a:cs typeface="Times New Roman" panose="02020603050405020304" pitchFamily="18" charset="0"/>
              </a:rPr>
              <a:t>           </a:t>
            </a:r>
            <a:r>
              <a:rPr lang="vi-VN" altLang="x-none" sz="2200" dirty="0">
                <a:solidFill>
                  <a:srgbClr val="002060"/>
                </a:solidFill>
                <a:latin typeface="Times New Roman" panose="02020603050405020304" pitchFamily="18" charset="0"/>
                <a:cs typeface="Times New Roman" panose="02020603050405020304" pitchFamily="18" charset="0"/>
              </a:rPr>
              <a:t>* Phó Bí thư 02 đồng chí:</a:t>
            </a:r>
            <a:r>
              <a:rPr lang="vi-VN" altLang="x-none" sz="2200" i="1" dirty="0">
                <a:solidFill>
                  <a:srgbClr val="002060"/>
                </a:solidFill>
                <a:latin typeface="Times New Roman" panose="02020603050405020304" pitchFamily="18" charset="0"/>
                <a:cs typeface="Times New Roman" panose="02020603050405020304" pitchFamily="18" charset="0"/>
              </a:rPr>
              <a:t> 01 Phó bí thư Thường trực và 01 Phó Bí thư, Chủ tịch UBND.</a:t>
            </a:r>
          </a:p>
          <a:p>
            <a:pPr indent="0" algn="just">
              <a:defRPr/>
            </a:pPr>
            <a:endParaRPr lang="en-US" sz="2200" dirty="0">
              <a:solidFill>
                <a:srgbClr val="FF0000"/>
              </a:solidFill>
              <a:latin typeface="Times New Roman" pitchFamily="18" charset="0"/>
              <a:cs typeface="Times New Roman" pitchFamily="18" charset="0"/>
            </a:endParaRPr>
          </a:p>
          <a:p>
            <a:pPr algn="just"/>
            <a:endParaRPr lang="vi-VN" altLang="x-none" sz="2200" b="1" i="1" dirty="0">
              <a:solidFill>
                <a:srgbClr val="FF0000"/>
              </a:solidFill>
              <a:latin typeface="Times New Roman" panose="02020603050405020304" pitchFamily="18" charset="0"/>
              <a:cs typeface="Times New Roman" panose="02020603050405020304" pitchFamily="18" charset="0"/>
            </a:endParaRPr>
          </a:p>
        </p:txBody>
      </p:sp>
      <p:pic>
        <p:nvPicPr>
          <p:cNvPr id="15366" name="Picture 47" descr="co">
            <a:extLst>
              <a:ext uri="{FF2B5EF4-FFF2-40B4-BE49-F238E27FC236}">
                <a16:creationId xmlns:a16="http://schemas.microsoft.com/office/drawing/2014/main" id="{11A67261-020D-B66C-F348-0855568F655D}"/>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654050" y="458118"/>
            <a:ext cx="1905000"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32" name="Text Box 16">
            <a:extLst>
              <a:ext uri="{FF2B5EF4-FFF2-40B4-BE49-F238E27FC236}">
                <a16:creationId xmlns:a16="http://schemas.microsoft.com/office/drawing/2014/main" id="{2843E8F3-380A-0432-AB3A-7A044F73B215}"/>
              </a:ext>
            </a:extLst>
          </p:cNvPr>
          <p:cNvSpPr txBox="1">
            <a:spLocks noChangeArrowheads="1"/>
          </p:cNvSpPr>
          <p:nvPr/>
        </p:nvSpPr>
        <p:spPr bwMode="auto">
          <a:xfrm>
            <a:off x="2641600" y="459073"/>
            <a:ext cx="5508625" cy="701675"/>
          </a:xfrm>
          <a:prstGeom prst="rect">
            <a:avLst/>
          </a:prstGeom>
          <a:solidFill>
            <a:schemeClr val="tx2">
              <a:lumMod val="20000"/>
              <a:lumOff val="80000"/>
            </a:schemeClr>
          </a:solidFill>
          <a:ln>
            <a:noFill/>
          </a:ln>
          <a:effectLst/>
        </p:spPr>
        <p:txBody>
          <a:bodyPr>
            <a:spAutoFit/>
          </a:bodyPr>
          <a:lstStyle/>
          <a:p>
            <a:pPr algn="ctr" eaLnBrk="1" hangingPunct="1">
              <a:spcBef>
                <a:spcPts val="0"/>
              </a:spcBef>
              <a:defRPr/>
            </a:pPr>
            <a:r>
              <a:rPr lang="en-US" altLang="en-US" sz="2000" b="1" dirty="0">
                <a:solidFill>
                  <a:srgbClr val="0033CC"/>
                </a:solidFill>
                <a:latin typeface="Times New Roman" panose="02020603050405020304" pitchFamily="18" charset="0"/>
              </a:rPr>
              <a:t>NHỮNG NỘI DUNG CƠ BẢN CỦA</a:t>
            </a:r>
          </a:p>
          <a:p>
            <a:pPr algn="ctr" eaLnBrk="1" hangingPunct="1">
              <a:spcBef>
                <a:spcPts val="0"/>
              </a:spcBef>
              <a:defRPr/>
            </a:pPr>
            <a:r>
              <a:rPr lang="en-US" altLang="en-US" sz="2000" b="1" dirty="0">
                <a:solidFill>
                  <a:srgbClr val="0033CC"/>
                </a:solidFill>
                <a:latin typeface="Times New Roman" panose="02020603050405020304" pitchFamily="18" charset="0"/>
              </a:rPr>
              <a:t> CHỈ THỊ SỐ 45-CT/TW</a:t>
            </a:r>
            <a:endParaRPr lang="en-US" altLang="en-US" sz="2400" b="1" dirty="0">
              <a:solidFill>
                <a:srgbClr val="0033CC"/>
              </a:solidFill>
              <a:latin typeface="Times New Roman" panose="02020603050405020304" pitchFamily="18" charset="0"/>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98" descr="card1">
            <a:extLst>
              <a:ext uri="{FF2B5EF4-FFF2-40B4-BE49-F238E27FC236}">
                <a16:creationId xmlns:a16="http://schemas.microsoft.com/office/drawing/2014/main" id="{1B38D780-7358-3299-2B06-974277C373E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2222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Rectangle 105">
            <a:extLst>
              <a:ext uri="{FF2B5EF4-FFF2-40B4-BE49-F238E27FC236}">
                <a16:creationId xmlns:a16="http://schemas.microsoft.com/office/drawing/2014/main" id="{0B718C2D-40D6-C990-9096-4008F3D79D29}"/>
              </a:ext>
            </a:extLst>
          </p:cNvPr>
          <p:cNvSpPr>
            <a:spLocks noChangeArrowheads="1"/>
          </p:cNvSpPr>
          <p:nvPr/>
        </p:nvSpPr>
        <p:spPr bwMode="auto">
          <a:xfrm>
            <a:off x="560705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p>
        </p:txBody>
      </p:sp>
      <p:sp>
        <p:nvSpPr>
          <p:cNvPr id="34829" name="Text Box 13">
            <a:extLst>
              <a:ext uri="{FF2B5EF4-FFF2-40B4-BE49-F238E27FC236}">
                <a16:creationId xmlns:a16="http://schemas.microsoft.com/office/drawing/2014/main" id="{E542E003-9DDE-96CB-79C3-143AEB9A6BE3}"/>
              </a:ext>
            </a:extLst>
          </p:cNvPr>
          <p:cNvSpPr txBox="1">
            <a:spLocks noChangeArrowheads="1"/>
          </p:cNvSpPr>
          <p:nvPr/>
        </p:nvSpPr>
        <p:spPr bwMode="auto">
          <a:xfrm>
            <a:off x="487364" y="1263650"/>
            <a:ext cx="7884876" cy="523875"/>
          </a:xfrm>
          <a:prstGeom prst="rect">
            <a:avLst/>
          </a:prstGeom>
          <a:solidFill>
            <a:srgbClr val="FF0000"/>
          </a:solidFill>
          <a:ln>
            <a:noFill/>
          </a:ln>
          <a:effectLst/>
        </p:spPr>
        <p:txBody>
          <a:bodyPr wrap="square">
            <a:spAutoFit/>
          </a:bodyPr>
          <a:lstStyle>
            <a:lvl1pPr indent="341313"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defRPr/>
            </a:pP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1.5.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Quy</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trình</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nhân</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sự</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cấp</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uỷ</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và</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bầu</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cử</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endParaRPr lang="en-US" altLang="en-US" sz="2800" b="1" dirty="0">
              <a:solidFill>
                <a:srgbClr val="FFFFFF"/>
              </a:solidFill>
              <a:latin typeface="Times New Roman" panose="02020603050405020304" pitchFamily="18" charset="0"/>
            </a:endParaRPr>
          </a:p>
        </p:txBody>
      </p:sp>
      <p:sp>
        <p:nvSpPr>
          <p:cNvPr id="34830" name="Text Box 14">
            <a:extLst>
              <a:ext uri="{FF2B5EF4-FFF2-40B4-BE49-F238E27FC236}">
                <a16:creationId xmlns:a16="http://schemas.microsoft.com/office/drawing/2014/main" id="{D7B3AC8A-ED36-4E8E-A49E-020C6360A4E8}"/>
              </a:ext>
            </a:extLst>
          </p:cNvPr>
          <p:cNvSpPr txBox="1">
            <a:spLocks noChangeArrowheads="1"/>
          </p:cNvSpPr>
          <p:nvPr/>
        </p:nvSpPr>
        <p:spPr bwMode="auto">
          <a:xfrm>
            <a:off x="650875" y="1949450"/>
            <a:ext cx="76327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7366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en-US" altLang="x-none" sz="2200" dirty="0">
                <a:solidFill>
                  <a:srgbClr val="002060"/>
                </a:solidFill>
                <a:latin typeface="Times New Roman" panose="02020603050405020304" pitchFamily="18" charset="0"/>
                <a:cs typeface="Times New Roman" panose="02020603050405020304" pitchFamily="18" charset="0"/>
              </a:rPr>
              <a:t>*</a:t>
            </a:r>
            <a:r>
              <a:rPr lang="vi-VN" altLang="x-none" sz="2200" dirty="0">
                <a:solidFill>
                  <a:srgbClr val="002060"/>
                </a:solidFill>
                <a:latin typeface="Times New Roman" panose="02020603050405020304" pitchFamily="18" charset="0"/>
                <a:cs typeface="Times New Roman" panose="02020603050405020304" pitchFamily="18" charset="0"/>
              </a:rPr>
              <a:t> Quy trình đối với nhân sự tái cử </a:t>
            </a:r>
            <a:r>
              <a:rPr lang="vi-VN" altLang="x-none" sz="2200" i="1" dirty="0">
                <a:solidFill>
                  <a:srgbClr val="002060"/>
                </a:solidFill>
                <a:latin typeface="Times New Roman" panose="02020603050405020304" pitchFamily="18" charset="0"/>
                <a:cs typeface="Times New Roman" panose="02020603050405020304" pitchFamily="18" charset="0"/>
              </a:rPr>
              <a:t>(02 bước): </a:t>
            </a:r>
            <a:r>
              <a:rPr lang="vi-VN" altLang="x-none" sz="2200" dirty="0">
                <a:solidFill>
                  <a:srgbClr val="002060"/>
                </a:solidFill>
                <a:latin typeface="Times New Roman" panose="02020603050405020304" pitchFamily="18" charset="0"/>
                <a:cs typeface="Times New Roman" panose="02020603050405020304" pitchFamily="18" charset="0"/>
              </a:rPr>
              <a:t>Bước 1, Hội nghị BTV cấp uỷ ghi phiếu kín giới thiệu, đạt đồng ý trên 50% đại biểu triệu tập. Bước 2, Hội nghị BCH đảng bộ ghi phiếu kín giới thiệu, đạt đồng ý trên 50% đại biểu triệu tập. Kết quả được công bố tại các hội nghị.</a:t>
            </a:r>
          </a:p>
          <a:p>
            <a:pPr algn="just"/>
            <a:r>
              <a:rPr lang="vi-VN" altLang="x-none" sz="2200" dirty="0">
                <a:solidFill>
                  <a:srgbClr val="002060"/>
                </a:solidFill>
                <a:latin typeface="Times New Roman" panose="02020603050405020304" pitchFamily="18" charset="0"/>
                <a:cs typeface="Times New Roman" panose="02020603050405020304" pitchFamily="18" charset="0"/>
              </a:rPr>
              <a:t>* Quy trình giới thiệu nhân sự tham gia lần đầu </a:t>
            </a:r>
            <a:r>
              <a:rPr lang="vi-VN" altLang="x-none" sz="2200" i="1" dirty="0">
                <a:solidFill>
                  <a:srgbClr val="002060"/>
                </a:solidFill>
                <a:latin typeface="Times New Roman" panose="02020603050405020304" pitchFamily="18" charset="0"/>
                <a:cs typeface="Times New Roman" panose="02020603050405020304" pitchFamily="18" charset="0"/>
              </a:rPr>
              <a:t>(05 bước): </a:t>
            </a:r>
            <a:r>
              <a:rPr lang="vi-VN" altLang="x-none" sz="2200" b="1" dirty="0">
                <a:solidFill>
                  <a:srgbClr val="002060"/>
                </a:solidFill>
                <a:latin typeface="Times New Roman" panose="02020603050405020304" pitchFamily="18" charset="0"/>
                <a:cs typeface="Times New Roman" panose="02020603050405020304" pitchFamily="18" charset="0"/>
              </a:rPr>
              <a:t>Bước 1, </a:t>
            </a:r>
            <a:r>
              <a:rPr lang="vi-VN" altLang="x-none" sz="2200" dirty="0">
                <a:solidFill>
                  <a:srgbClr val="002060"/>
                </a:solidFill>
                <a:latin typeface="Times New Roman" panose="02020603050405020304" pitchFamily="18" charset="0"/>
                <a:cs typeface="Times New Roman" panose="02020603050405020304" pitchFamily="18" charset="0"/>
              </a:rPr>
              <a:t>Hội nghị BTV cấp uỷ, mỗi thành viên ghi phiếu kín giới thiệu theo cơ cấu, số lượng quy định, người được lựa chọn phải đạt đồng ý trên 30% đại biểu triệu tập, lấy từ trên xuống cho đủ số dư 30% </a:t>
            </a:r>
            <a:r>
              <a:rPr lang="vi-VN" altLang="x-none" sz="2200" i="1" dirty="0">
                <a:solidFill>
                  <a:srgbClr val="002060"/>
                </a:solidFill>
                <a:latin typeface="Times New Roman" panose="02020603050405020304" pitchFamily="18" charset="0"/>
                <a:cs typeface="Times New Roman" panose="02020603050405020304" pitchFamily="18" charset="0"/>
              </a:rPr>
              <a:t>(nếu chưa đủ số lượng, tiếp tục giới thiệu cho đủ trước khi thực hiện bước 2, nếu cuối danh sách có nhiều người bằng phiếu nhau thì đưa cả vào bước 2). </a:t>
            </a:r>
          </a:p>
        </p:txBody>
      </p:sp>
      <p:pic>
        <p:nvPicPr>
          <p:cNvPr id="16390" name="Picture 47" descr="co">
            <a:extLst>
              <a:ext uri="{FF2B5EF4-FFF2-40B4-BE49-F238E27FC236}">
                <a16:creationId xmlns:a16="http://schemas.microsoft.com/office/drawing/2014/main" id="{AF5B0968-A6A9-5441-A115-76848362FD42}"/>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654050" y="381000"/>
            <a:ext cx="1905000"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32" name="Text Box 16">
            <a:extLst>
              <a:ext uri="{FF2B5EF4-FFF2-40B4-BE49-F238E27FC236}">
                <a16:creationId xmlns:a16="http://schemas.microsoft.com/office/drawing/2014/main" id="{2433936F-5281-D911-2FFE-3110709CA89E}"/>
              </a:ext>
            </a:extLst>
          </p:cNvPr>
          <p:cNvSpPr txBox="1">
            <a:spLocks noChangeArrowheads="1"/>
          </p:cNvSpPr>
          <p:nvPr/>
        </p:nvSpPr>
        <p:spPr bwMode="auto">
          <a:xfrm>
            <a:off x="2641600" y="387065"/>
            <a:ext cx="5508625" cy="701675"/>
          </a:xfrm>
          <a:prstGeom prst="rect">
            <a:avLst/>
          </a:prstGeom>
          <a:solidFill>
            <a:schemeClr val="tx2">
              <a:lumMod val="20000"/>
              <a:lumOff val="80000"/>
            </a:schemeClr>
          </a:solidFill>
          <a:ln>
            <a:noFill/>
          </a:ln>
          <a:effectLst/>
        </p:spPr>
        <p:txBody>
          <a:bodyPr>
            <a:spAutoFit/>
          </a:bodyPr>
          <a:lstStyle/>
          <a:p>
            <a:pPr algn="ctr" eaLnBrk="1" hangingPunct="1">
              <a:spcBef>
                <a:spcPts val="0"/>
              </a:spcBef>
              <a:defRPr/>
            </a:pPr>
            <a:r>
              <a:rPr lang="en-US" altLang="en-US" sz="2000" b="1" dirty="0">
                <a:solidFill>
                  <a:srgbClr val="0033CC"/>
                </a:solidFill>
                <a:latin typeface="Times New Roman" panose="02020603050405020304" pitchFamily="18" charset="0"/>
              </a:rPr>
              <a:t>NHỮNG NỘI DUNG CƠ BẢN CỦA</a:t>
            </a:r>
          </a:p>
          <a:p>
            <a:pPr algn="ctr" eaLnBrk="1" hangingPunct="1">
              <a:spcBef>
                <a:spcPts val="0"/>
              </a:spcBef>
              <a:defRPr/>
            </a:pPr>
            <a:r>
              <a:rPr lang="en-US" altLang="en-US" sz="2000" b="1" dirty="0">
                <a:solidFill>
                  <a:srgbClr val="0033CC"/>
                </a:solidFill>
                <a:latin typeface="Times New Roman" panose="02020603050405020304" pitchFamily="18" charset="0"/>
              </a:rPr>
              <a:t> CHỈ THỊ SỐ 45-CT/TW</a:t>
            </a:r>
            <a:endParaRPr lang="en-US" altLang="en-US" sz="2400" b="1" dirty="0">
              <a:solidFill>
                <a:srgbClr val="0033CC"/>
              </a:solidFill>
              <a:latin typeface="Times New Roman" panose="02020603050405020304" pitchFamily="18" charset="0"/>
            </a:endParaRPr>
          </a:p>
        </p:txBody>
      </p:sp>
    </p:spTree>
    <p:extLst>
      <p:ext uri="{BB962C8B-B14F-4D97-AF65-F5344CB8AC3E}">
        <p14:creationId xmlns:p14="http://schemas.microsoft.com/office/powerpoint/2010/main" val="627093397"/>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98" descr="card1">
            <a:extLst>
              <a:ext uri="{FF2B5EF4-FFF2-40B4-BE49-F238E27FC236}">
                <a16:creationId xmlns:a16="http://schemas.microsoft.com/office/drawing/2014/main" id="{1B38D780-7358-3299-2B06-974277C373E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2222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Rectangle 105">
            <a:extLst>
              <a:ext uri="{FF2B5EF4-FFF2-40B4-BE49-F238E27FC236}">
                <a16:creationId xmlns:a16="http://schemas.microsoft.com/office/drawing/2014/main" id="{0B718C2D-40D6-C990-9096-4008F3D79D29}"/>
              </a:ext>
            </a:extLst>
          </p:cNvPr>
          <p:cNvSpPr>
            <a:spLocks noChangeArrowheads="1"/>
          </p:cNvSpPr>
          <p:nvPr/>
        </p:nvSpPr>
        <p:spPr bwMode="auto">
          <a:xfrm>
            <a:off x="560705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p>
        </p:txBody>
      </p:sp>
      <p:sp>
        <p:nvSpPr>
          <p:cNvPr id="34829" name="Text Box 13">
            <a:extLst>
              <a:ext uri="{FF2B5EF4-FFF2-40B4-BE49-F238E27FC236}">
                <a16:creationId xmlns:a16="http://schemas.microsoft.com/office/drawing/2014/main" id="{E542E003-9DDE-96CB-79C3-143AEB9A6BE3}"/>
              </a:ext>
            </a:extLst>
          </p:cNvPr>
          <p:cNvSpPr txBox="1">
            <a:spLocks noChangeArrowheads="1"/>
          </p:cNvSpPr>
          <p:nvPr/>
        </p:nvSpPr>
        <p:spPr bwMode="auto">
          <a:xfrm>
            <a:off x="487364" y="1276032"/>
            <a:ext cx="7884876" cy="523875"/>
          </a:xfrm>
          <a:prstGeom prst="rect">
            <a:avLst/>
          </a:prstGeom>
          <a:solidFill>
            <a:srgbClr val="FF0000"/>
          </a:solidFill>
          <a:ln>
            <a:noFill/>
          </a:ln>
          <a:effectLst/>
        </p:spPr>
        <p:txBody>
          <a:bodyPr wrap="square">
            <a:spAutoFit/>
          </a:bodyPr>
          <a:lstStyle>
            <a:lvl1pPr indent="341313"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defRPr/>
            </a:pP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1.5.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Quy</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trình</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nhân</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sự</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cấp</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uỷ</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và</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bầu</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cử</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endParaRPr lang="en-US" altLang="en-US" sz="2800" b="1" dirty="0">
              <a:solidFill>
                <a:srgbClr val="FFFFFF"/>
              </a:solidFill>
              <a:latin typeface="Times New Roman" panose="02020603050405020304" pitchFamily="18" charset="0"/>
            </a:endParaRPr>
          </a:p>
        </p:txBody>
      </p:sp>
      <p:sp>
        <p:nvSpPr>
          <p:cNvPr id="34830" name="Text Box 14">
            <a:extLst>
              <a:ext uri="{FF2B5EF4-FFF2-40B4-BE49-F238E27FC236}">
                <a16:creationId xmlns:a16="http://schemas.microsoft.com/office/drawing/2014/main" id="{D7B3AC8A-ED36-4E8E-A49E-020C6360A4E8}"/>
              </a:ext>
            </a:extLst>
          </p:cNvPr>
          <p:cNvSpPr txBox="1">
            <a:spLocks noChangeArrowheads="1"/>
          </p:cNvSpPr>
          <p:nvPr/>
        </p:nvSpPr>
        <p:spPr bwMode="auto">
          <a:xfrm>
            <a:off x="650875" y="1949450"/>
            <a:ext cx="7632700"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7366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lnSpc>
                <a:spcPts val="2440"/>
              </a:lnSpc>
            </a:pPr>
            <a:r>
              <a:rPr lang="vi-VN" altLang="x-none" sz="2200" b="1" dirty="0">
                <a:solidFill>
                  <a:srgbClr val="002060"/>
                </a:solidFill>
                <a:latin typeface="Times New Roman" panose="02020603050405020304" pitchFamily="18" charset="0"/>
                <a:cs typeface="Times New Roman" panose="02020603050405020304" pitchFamily="18" charset="0"/>
              </a:rPr>
              <a:t>Bước 2,</a:t>
            </a:r>
            <a:r>
              <a:rPr lang="vi-VN" altLang="x-none" sz="2200" dirty="0">
                <a:solidFill>
                  <a:srgbClr val="002060"/>
                </a:solidFill>
                <a:latin typeface="Times New Roman" panose="02020603050405020304" pitchFamily="18" charset="0"/>
                <a:cs typeface="Times New Roman" panose="02020603050405020304" pitchFamily="18" charset="0"/>
              </a:rPr>
              <a:t> Hội nghị cán bộ chủ chốt, nhân sự được lựa chọn phải đạt ít nhất 30% đại biểu triệu tập đồng ý, lấy từ trên xuống cho đủ số dư 25% </a:t>
            </a:r>
            <a:r>
              <a:rPr lang="vi-VN" altLang="x-none" sz="2200" i="1" dirty="0">
                <a:solidFill>
                  <a:srgbClr val="002060"/>
                </a:solidFill>
                <a:latin typeface="Times New Roman" panose="02020603050405020304" pitchFamily="18" charset="0"/>
                <a:cs typeface="Times New Roman" panose="02020603050405020304" pitchFamily="18" charset="0"/>
              </a:rPr>
              <a:t>(nếu cuối danh sách có nhiều người bằng phiếu nhau thì đưa cả vào danh sách bước 3).</a:t>
            </a:r>
            <a:r>
              <a:rPr lang="vi-VN" altLang="x-none" sz="2200" dirty="0">
                <a:solidFill>
                  <a:srgbClr val="002060"/>
                </a:solidFill>
                <a:latin typeface="Times New Roman" panose="02020603050405020304" pitchFamily="18" charset="0"/>
                <a:cs typeface="Times New Roman" panose="02020603050405020304" pitchFamily="18" charset="0"/>
              </a:rPr>
              <a:t> </a:t>
            </a:r>
            <a:r>
              <a:rPr lang="vi-VN" altLang="x-none" sz="2200" b="1" dirty="0">
                <a:solidFill>
                  <a:srgbClr val="002060"/>
                </a:solidFill>
                <a:latin typeface="Times New Roman" panose="02020603050405020304" pitchFamily="18" charset="0"/>
                <a:cs typeface="Times New Roman" panose="02020603050405020304" pitchFamily="18" charset="0"/>
              </a:rPr>
              <a:t>Bước 3,</a:t>
            </a:r>
            <a:r>
              <a:rPr lang="vi-VN" altLang="x-none" sz="2200" dirty="0">
                <a:solidFill>
                  <a:srgbClr val="002060"/>
                </a:solidFill>
                <a:latin typeface="Times New Roman" panose="02020603050405020304" pitchFamily="18" charset="0"/>
                <a:cs typeface="Times New Roman" panose="02020603050405020304" pitchFamily="18" charset="0"/>
              </a:rPr>
              <a:t> Hội nghị BCH đảng bộ ghi phiếu kín giới thiệu, người được lựa chọn phải đạt đồng ý trên 50% đại biểu triệu tập, lấy từ trên xuống cho đủ số dư 20% </a:t>
            </a:r>
            <a:r>
              <a:rPr lang="vi-VN" altLang="x-none" sz="2200" i="1" dirty="0">
                <a:solidFill>
                  <a:srgbClr val="002060"/>
                </a:solidFill>
                <a:latin typeface="Times New Roman" panose="02020603050405020304" pitchFamily="18" charset="0"/>
                <a:cs typeface="Times New Roman" panose="02020603050405020304" pitchFamily="18" charset="0"/>
              </a:rPr>
              <a:t>(nếu chưa đủ số lượng, tiếp tục giới thiệu cho đủ trước khi thực hiện bước 4, nếu cuối danh sách có nhiều người bằng phiếu nhau thì đưa cả vào bước 4)</a:t>
            </a:r>
            <a:r>
              <a:rPr lang="vi-VN" altLang="x-none" sz="2200" dirty="0">
                <a:solidFill>
                  <a:srgbClr val="002060"/>
                </a:solidFill>
                <a:latin typeface="Times New Roman" panose="02020603050405020304" pitchFamily="18" charset="0"/>
                <a:cs typeface="Times New Roman" panose="02020603050405020304" pitchFamily="18" charset="0"/>
              </a:rPr>
              <a:t>. </a:t>
            </a:r>
            <a:r>
              <a:rPr lang="vi-VN" altLang="x-none" sz="2200" b="1" dirty="0">
                <a:solidFill>
                  <a:srgbClr val="002060"/>
                </a:solidFill>
                <a:latin typeface="Times New Roman" panose="02020603050405020304" pitchFamily="18" charset="0"/>
                <a:cs typeface="Times New Roman" panose="02020603050405020304" pitchFamily="18" charset="0"/>
              </a:rPr>
              <a:t>Bước 4,</a:t>
            </a:r>
            <a:r>
              <a:rPr lang="vi-VN" altLang="x-none" sz="2200" dirty="0">
                <a:solidFill>
                  <a:srgbClr val="002060"/>
                </a:solidFill>
                <a:latin typeface="Times New Roman" panose="02020603050405020304" pitchFamily="18" charset="0"/>
                <a:cs typeface="Times New Roman" panose="02020603050405020304" pitchFamily="18" charset="0"/>
              </a:rPr>
              <a:t> Hội nghị BTV cấp uỷ, mỗi thành viên ghi phiếu kín giới thiệu theo cơ cấu, số lượng quy định, người được lựa chọn phải đạt đồng ý trên 50% đại biểu triệu tập, lấy từ trên xuống cho đủ số dư 15% </a:t>
            </a:r>
            <a:r>
              <a:rPr lang="vi-VN" altLang="x-none" sz="2200" i="1" dirty="0">
                <a:solidFill>
                  <a:srgbClr val="002060"/>
                </a:solidFill>
                <a:latin typeface="Times New Roman" panose="02020603050405020304" pitchFamily="18" charset="0"/>
                <a:cs typeface="Times New Roman" panose="02020603050405020304" pitchFamily="18" charset="0"/>
              </a:rPr>
              <a:t>(nếu chưa đủ số lượng, tiếp tục giới thiệu cho đủ trước khi thực hiện bước 5, nếu cuối danh sách có nhiều người bằng phiếu nhau thì đưa cả vào bước 5). </a:t>
            </a:r>
            <a:endParaRPr lang="vi-VN" altLang="x-none" sz="2200" dirty="0">
              <a:solidFill>
                <a:srgbClr val="002060"/>
              </a:solidFill>
              <a:latin typeface="Times New Roman" panose="02020603050405020304" pitchFamily="18" charset="0"/>
              <a:cs typeface="Times New Roman" panose="02020603050405020304" pitchFamily="18" charset="0"/>
            </a:endParaRPr>
          </a:p>
        </p:txBody>
      </p:sp>
      <p:pic>
        <p:nvPicPr>
          <p:cNvPr id="16390" name="Picture 47" descr="co">
            <a:extLst>
              <a:ext uri="{FF2B5EF4-FFF2-40B4-BE49-F238E27FC236}">
                <a16:creationId xmlns:a16="http://schemas.microsoft.com/office/drawing/2014/main" id="{AF5B0968-A6A9-5441-A115-76848362FD42}"/>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654050" y="381000"/>
            <a:ext cx="1905000"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32" name="Text Box 16">
            <a:extLst>
              <a:ext uri="{FF2B5EF4-FFF2-40B4-BE49-F238E27FC236}">
                <a16:creationId xmlns:a16="http://schemas.microsoft.com/office/drawing/2014/main" id="{2433936F-5281-D911-2FFE-3110709CA89E}"/>
              </a:ext>
            </a:extLst>
          </p:cNvPr>
          <p:cNvSpPr txBox="1">
            <a:spLocks noChangeArrowheads="1"/>
          </p:cNvSpPr>
          <p:nvPr/>
        </p:nvSpPr>
        <p:spPr bwMode="auto">
          <a:xfrm>
            <a:off x="2641600" y="350838"/>
            <a:ext cx="5508625" cy="701675"/>
          </a:xfrm>
          <a:prstGeom prst="rect">
            <a:avLst/>
          </a:prstGeom>
          <a:solidFill>
            <a:schemeClr val="tx2">
              <a:lumMod val="20000"/>
              <a:lumOff val="80000"/>
            </a:schemeClr>
          </a:solidFill>
          <a:ln>
            <a:noFill/>
          </a:ln>
          <a:effectLst/>
        </p:spPr>
        <p:txBody>
          <a:bodyPr>
            <a:spAutoFit/>
          </a:bodyPr>
          <a:lstStyle/>
          <a:p>
            <a:pPr algn="ctr" eaLnBrk="1" hangingPunct="1">
              <a:spcBef>
                <a:spcPts val="0"/>
              </a:spcBef>
              <a:defRPr/>
            </a:pPr>
            <a:r>
              <a:rPr lang="en-US" altLang="en-US" sz="2000" b="1" dirty="0">
                <a:solidFill>
                  <a:srgbClr val="0033CC"/>
                </a:solidFill>
                <a:latin typeface="Times New Roman" panose="02020603050405020304" pitchFamily="18" charset="0"/>
              </a:rPr>
              <a:t>NHỮNG NỘI DUNG CƠ BẢN CỦA</a:t>
            </a:r>
          </a:p>
          <a:p>
            <a:pPr algn="ctr" eaLnBrk="1" hangingPunct="1">
              <a:spcBef>
                <a:spcPts val="0"/>
              </a:spcBef>
              <a:defRPr/>
            </a:pPr>
            <a:r>
              <a:rPr lang="en-US" altLang="en-US" sz="2000" b="1" dirty="0">
                <a:solidFill>
                  <a:srgbClr val="0033CC"/>
                </a:solidFill>
                <a:latin typeface="Times New Roman" panose="02020603050405020304" pitchFamily="18" charset="0"/>
              </a:rPr>
              <a:t> CHỈ THỊ SỐ 45-CT/TW</a:t>
            </a:r>
            <a:endParaRPr lang="en-US" altLang="en-US" sz="2400" b="1" dirty="0">
              <a:solidFill>
                <a:srgbClr val="0033CC"/>
              </a:solidFill>
              <a:latin typeface="Times New Roman" panose="02020603050405020304" pitchFamily="18" charset="0"/>
            </a:endParaRPr>
          </a:p>
        </p:txBody>
      </p:sp>
    </p:spTree>
    <p:extLst>
      <p:ext uri="{BB962C8B-B14F-4D97-AF65-F5344CB8AC3E}">
        <p14:creationId xmlns:p14="http://schemas.microsoft.com/office/powerpoint/2010/main" val="3057739924"/>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98" descr="card1">
            <a:extLst>
              <a:ext uri="{FF2B5EF4-FFF2-40B4-BE49-F238E27FC236}">
                <a16:creationId xmlns:a16="http://schemas.microsoft.com/office/drawing/2014/main" id="{1B38D780-7358-3299-2B06-974277C373E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2222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Rectangle 105">
            <a:extLst>
              <a:ext uri="{FF2B5EF4-FFF2-40B4-BE49-F238E27FC236}">
                <a16:creationId xmlns:a16="http://schemas.microsoft.com/office/drawing/2014/main" id="{0B718C2D-40D6-C990-9096-4008F3D79D29}"/>
              </a:ext>
            </a:extLst>
          </p:cNvPr>
          <p:cNvSpPr>
            <a:spLocks noChangeArrowheads="1"/>
          </p:cNvSpPr>
          <p:nvPr/>
        </p:nvSpPr>
        <p:spPr bwMode="auto">
          <a:xfrm>
            <a:off x="560705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p>
        </p:txBody>
      </p:sp>
      <p:sp>
        <p:nvSpPr>
          <p:cNvPr id="34829" name="Text Box 13">
            <a:extLst>
              <a:ext uri="{FF2B5EF4-FFF2-40B4-BE49-F238E27FC236}">
                <a16:creationId xmlns:a16="http://schemas.microsoft.com/office/drawing/2014/main" id="{E542E003-9DDE-96CB-79C3-143AEB9A6BE3}"/>
              </a:ext>
            </a:extLst>
          </p:cNvPr>
          <p:cNvSpPr txBox="1">
            <a:spLocks noChangeArrowheads="1"/>
          </p:cNvSpPr>
          <p:nvPr/>
        </p:nvSpPr>
        <p:spPr bwMode="auto">
          <a:xfrm>
            <a:off x="467544" y="1263650"/>
            <a:ext cx="7920880" cy="523875"/>
          </a:xfrm>
          <a:prstGeom prst="rect">
            <a:avLst/>
          </a:prstGeom>
          <a:solidFill>
            <a:srgbClr val="FF0000"/>
          </a:solidFill>
          <a:ln>
            <a:noFill/>
          </a:ln>
          <a:effectLst/>
        </p:spPr>
        <p:txBody>
          <a:bodyPr wrap="square">
            <a:spAutoFit/>
          </a:bodyPr>
          <a:lstStyle>
            <a:lvl1pPr indent="341313"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defRPr/>
            </a:pP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1.5.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Quy</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trình</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nhân</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sự</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cấp</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uỷ</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và</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bầu</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cử</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endParaRPr lang="en-US" altLang="en-US" sz="2800" b="1" dirty="0">
              <a:solidFill>
                <a:srgbClr val="FFFFFF"/>
              </a:solidFill>
              <a:latin typeface="Times New Roman" panose="02020603050405020304" pitchFamily="18" charset="0"/>
            </a:endParaRPr>
          </a:p>
        </p:txBody>
      </p:sp>
      <p:sp>
        <p:nvSpPr>
          <p:cNvPr id="34830" name="Text Box 14">
            <a:extLst>
              <a:ext uri="{FF2B5EF4-FFF2-40B4-BE49-F238E27FC236}">
                <a16:creationId xmlns:a16="http://schemas.microsoft.com/office/drawing/2014/main" id="{D7B3AC8A-ED36-4E8E-A49E-020C6360A4E8}"/>
              </a:ext>
            </a:extLst>
          </p:cNvPr>
          <p:cNvSpPr txBox="1">
            <a:spLocks noChangeArrowheads="1"/>
          </p:cNvSpPr>
          <p:nvPr/>
        </p:nvSpPr>
        <p:spPr bwMode="auto">
          <a:xfrm>
            <a:off x="650875" y="1980123"/>
            <a:ext cx="7632700"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7366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lnSpc>
                <a:spcPts val="2440"/>
              </a:lnSpc>
            </a:pPr>
            <a:r>
              <a:rPr lang="vi-VN" altLang="x-none" sz="2200" b="1" dirty="0">
                <a:solidFill>
                  <a:srgbClr val="002060"/>
                </a:solidFill>
                <a:latin typeface="Times New Roman" panose="02020603050405020304" pitchFamily="18" charset="0"/>
                <a:cs typeface="Times New Roman" panose="02020603050405020304" pitchFamily="18" charset="0"/>
              </a:rPr>
              <a:t>Bước 5, </a:t>
            </a:r>
            <a:r>
              <a:rPr lang="vi-VN" altLang="x-none" sz="2200" dirty="0">
                <a:solidFill>
                  <a:srgbClr val="002060"/>
                </a:solidFill>
                <a:latin typeface="Times New Roman" panose="02020603050405020304" pitchFamily="18" charset="0"/>
                <a:cs typeface="Times New Roman" panose="02020603050405020304" pitchFamily="18" charset="0"/>
              </a:rPr>
              <a:t>Hội nghị BCH đảng bộ ghi phiếu kín giới thiệu, người được lựa chọn phải đạt đồng ý trên 50% đại biểu triệu tập, lấy từ trên xuống cho đủ số dư từ 10 -  15% </a:t>
            </a:r>
            <a:r>
              <a:rPr lang="vi-VN" altLang="x-none" sz="2200" i="1" dirty="0">
                <a:solidFill>
                  <a:srgbClr val="002060"/>
                </a:solidFill>
                <a:latin typeface="Times New Roman" panose="02020603050405020304" pitchFamily="18" charset="0"/>
                <a:cs typeface="Times New Roman" panose="02020603050405020304" pitchFamily="18" charset="0"/>
              </a:rPr>
              <a:t>(nếu có nhiều người bằng phiếu nhau thì lựa cho do người đứng đầu cấp uỷ giới thiệu).</a:t>
            </a:r>
            <a:r>
              <a:rPr lang="vi-VN" altLang="x-none" sz="2200" dirty="0">
                <a:solidFill>
                  <a:srgbClr val="002060"/>
                </a:solidFill>
                <a:latin typeface="Times New Roman" panose="02020603050405020304" pitchFamily="18" charset="0"/>
                <a:cs typeface="Times New Roman" panose="02020603050405020304" pitchFamily="18" charset="0"/>
              </a:rPr>
              <a:t> </a:t>
            </a:r>
            <a:r>
              <a:rPr lang="vi-VN" altLang="x-none" sz="2200" b="1" dirty="0">
                <a:solidFill>
                  <a:srgbClr val="002060"/>
                </a:solidFill>
                <a:latin typeface="Times New Roman" panose="02020603050405020304" pitchFamily="18" charset="0"/>
                <a:cs typeface="Times New Roman" panose="02020603050405020304" pitchFamily="18" charset="0"/>
              </a:rPr>
              <a:t>Kết quả </a:t>
            </a:r>
            <a:r>
              <a:rPr lang="vi-VN" altLang="x-none" sz="2200" dirty="0">
                <a:solidFill>
                  <a:srgbClr val="002060"/>
                </a:solidFill>
                <a:latin typeface="Times New Roman" panose="02020603050405020304" pitchFamily="18" charset="0"/>
                <a:cs typeface="Times New Roman" panose="02020603050405020304" pitchFamily="18" charset="0"/>
              </a:rPr>
              <a:t>kiểm phiếu các bước 1,3,4,5 tức là Hội nghị BTV, BCH được công bố; riêng bước 2 Hội nghị cán bộ chủ chốt không công bố kết quả kiểm phiếu (Phụ lục 4);</a:t>
            </a:r>
          </a:p>
          <a:p>
            <a:pPr algn="just">
              <a:lnSpc>
                <a:spcPts val="2440"/>
              </a:lnSpc>
            </a:pP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Việc</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bầu</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cử</a:t>
            </a:r>
            <a:r>
              <a:rPr lang="en-US" altLang="x-none" sz="2200" dirty="0">
                <a:solidFill>
                  <a:srgbClr val="002060"/>
                </a:solidFill>
                <a:latin typeface="Times New Roman" panose="02020603050405020304" pitchFamily="18" charset="0"/>
                <a:cs typeface="Times New Roman" panose="02020603050405020304" pitchFamily="18" charset="0"/>
              </a:rPr>
              <a:t> BCH, BTV, </a:t>
            </a:r>
            <a:r>
              <a:rPr lang="en-US" altLang="x-none" sz="2200" dirty="0" err="1">
                <a:solidFill>
                  <a:srgbClr val="002060"/>
                </a:solidFill>
                <a:latin typeface="Times New Roman" panose="02020603050405020304" pitchFamily="18" charset="0"/>
                <a:cs typeface="Times New Roman" panose="02020603050405020304" pitchFamily="18" charset="0"/>
              </a:rPr>
              <a:t>Bí</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thư</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Phó</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Bí</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thư</a:t>
            </a:r>
            <a:r>
              <a:rPr lang="en-US" altLang="x-none" sz="2200" dirty="0">
                <a:solidFill>
                  <a:srgbClr val="002060"/>
                </a:solidFill>
                <a:latin typeface="Times New Roman" panose="02020603050405020304" pitchFamily="18" charset="0"/>
                <a:cs typeface="Times New Roman" panose="02020603050405020304" pitchFamily="18" charset="0"/>
              </a:rPr>
              <a:t>, UBKT, </a:t>
            </a:r>
            <a:r>
              <a:rPr lang="en-US" altLang="x-none" sz="2200" dirty="0" err="1">
                <a:solidFill>
                  <a:srgbClr val="002060"/>
                </a:solidFill>
                <a:latin typeface="Times New Roman" panose="02020603050405020304" pitchFamily="18" charset="0"/>
                <a:cs typeface="Times New Roman" panose="02020603050405020304" pitchFamily="18" charset="0"/>
              </a:rPr>
              <a:t>Chủ</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nhiệm</a:t>
            </a:r>
            <a:r>
              <a:rPr lang="en-US" altLang="x-none" sz="2200" dirty="0">
                <a:solidFill>
                  <a:srgbClr val="002060"/>
                </a:solidFill>
                <a:latin typeface="Times New Roman" panose="02020603050405020304" pitchFamily="18" charset="0"/>
                <a:cs typeface="Times New Roman" panose="02020603050405020304" pitchFamily="18" charset="0"/>
              </a:rPr>
              <a:t> UBKT </a:t>
            </a:r>
            <a:r>
              <a:rPr lang="en-US" altLang="x-none" sz="2200" dirty="0" err="1">
                <a:solidFill>
                  <a:srgbClr val="002060"/>
                </a:solidFill>
                <a:latin typeface="Times New Roman" panose="02020603050405020304" pitchFamily="18" charset="0"/>
                <a:cs typeface="Times New Roman" panose="02020603050405020304" pitchFamily="18" charset="0"/>
              </a:rPr>
              <a:t>các</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uỷ</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các</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cấp</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theo</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quy</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chế</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bầu</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cử</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trong</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Đảng</a:t>
            </a:r>
            <a:r>
              <a:rPr lang="vi-VN" altLang="x-none" sz="2200" dirty="0">
                <a:solidFill>
                  <a:srgbClr val="002060"/>
                </a:solidFill>
                <a:latin typeface="Times New Roman" panose="02020603050405020304" pitchFamily="18" charset="0"/>
                <a:cs typeface="Times New Roman" panose="02020603050405020304" pitchFamily="18" charset="0"/>
              </a:rPr>
              <a:t>. Thực hiện thí điểm bầu cử Bí thư trực tiếp tại đại hội đối với cấp cơ sở và cấp trên trực tiếp cơ sở </a:t>
            </a:r>
            <a:r>
              <a:rPr lang="vi-VN" altLang="x-none" sz="2200" i="1" dirty="0">
                <a:solidFill>
                  <a:srgbClr val="002060"/>
                </a:solidFill>
                <a:latin typeface="Times New Roman" panose="02020603050405020304" pitchFamily="18" charset="0"/>
                <a:cs typeface="Times New Roman" panose="02020603050405020304" pitchFamily="18" charset="0"/>
              </a:rPr>
              <a:t>(không thực hiện đối với đảng bộ trong Quân đội, Công an) </a:t>
            </a:r>
            <a:r>
              <a:rPr lang="vi-VN" altLang="x-none" sz="2200" dirty="0">
                <a:solidFill>
                  <a:srgbClr val="002060"/>
                </a:solidFill>
                <a:latin typeface="Times New Roman" panose="02020603050405020304" pitchFamily="18" charset="0"/>
                <a:cs typeface="Times New Roman" panose="02020603050405020304" pitchFamily="18" charset="0"/>
              </a:rPr>
              <a:t>ở những nới có điều kiện </a:t>
            </a:r>
            <a:r>
              <a:rPr lang="vi-VN" altLang="x-none" sz="2200" i="1" dirty="0">
                <a:solidFill>
                  <a:srgbClr val="002060"/>
                </a:solidFill>
                <a:latin typeface="Times New Roman" panose="02020603050405020304" pitchFamily="18" charset="0"/>
                <a:cs typeface="Times New Roman" panose="02020603050405020304" pitchFamily="18" charset="0"/>
              </a:rPr>
              <a:t>(nội bộ đoàn kết, thống nhất; nhân sự tốt, được BTV cấp tỉnh đồng ý)</a:t>
            </a:r>
            <a:r>
              <a:rPr lang="vi-VN" altLang="x-none" sz="2200" dirty="0">
                <a:solidFill>
                  <a:srgbClr val="002060"/>
                </a:solidFill>
                <a:latin typeface="Times New Roman" panose="02020603050405020304" pitchFamily="18" charset="0"/>
                <a:cs typeface="Times New Roman" panose="02020603050405020304" pitchFamily="18" charset="0"/>
              </a:rPr>
              <a:t>, trước khi bầu phải lấy phiếu giới thiệu nhân sự trong số UVBCH mới.</a:t>
            </a:r>
          </a:p>
        </p:txBody>
      </p:sp>
      <p:pic>
        <p:nvPicPr>
          <p:cNvPr id="16390" name="Picture 47" descr="co">
            <a:extLst>
              <a:ext uri="{FF2B5EF4-FFF2-40B4-BE49-F238E27FC236}">
                <a16:creationId xmlns:a16="http://schemas.microsoft.com/office/drawing/2014/main" id="{AF5B0968-A6A9-5441-A115-76848362FD42}"/>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654050" y="381000"/>
            <a:ext cx="1905000"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32" name="Text Box 16">
            <a:extLst>
              <a:ext uri="{FF2B5EF4-FFF2-40B4-BE49-F238E27FC236}">
                <a16:creationId xmlns:a16="http://schemas.microsoft.com/office/drawing/2014/main" id="{2433936F-5281-D911-2FFE-3110709CA89E}"/>
              </a:ext>
            </a:extLst>
          </p:cNvPr>
          <p:cNvSpPr txBox="1">
            <a:spLocks noChangeArrowheads="1"/>
          </p:cNvSpPr>
          <p:nvPr/>
        </p:nvSpPr>
        <p:spPr bwMode="auto">
          <a:xfrm>
            <a:off x="2641600" y="350838"/>
            <a:ext cx="5508625" cy="701675"/>
          </a:xfrm>
          <a:prstGeom prst="rect">
            <a:avLst/>
          </a:prstGeom>
          <a:solidFill>
            <a:schemeClr val="tx2">
              <a:lumMod val="20000"/>
              <a:lumOff val="80000"/>
            </a:schemeClr>
          </a:solidFill>
          <a:ln>
            <a:noFill/>
          </a:ln>
          <a:effectLst/>
        </p:spPr>
        <p:txBody>
          <a:bodyPr>
            <a:spAutoFit/>
          </a:bodyPr>
          <a:lstStyle/>
          <a:p>
            <a:pPr algn="ctr" eaLnBrk="1" hangingPunct="1">
              <a:spcBef>
                <a:spcPts val="0"/>
              </a:spcBef>
              <a:defRPr/>
            </a:pPr>
            <a:r>
              <a:rPr lang="en-US" altLang="en-US" sz="2000" b="1" dirty="0">
                <a:solidFill>
                  <a:srgbClr val="0033CC"/>
                </a:solidFill>
                <a:latin typeface="Times New Roman" panose="02020603050405020304" pitchFamily="18" charset="0"/>
              </a:rPr>
              <a:t>NHỮNG NỘI DUNG CƠ BẢN CỦA</a:t>
            </a:r>
          </a:p>
          <a:p>
            <a:pPr algn="ctr" eaLnBrk="1" hangingPunct="1">
              <a:spcBef>
                <a:spcPts val="0"/>
              </a:spcBef>
              <a:defRPr/>
            </a:pPr>
            <a:r>
              <a:rPr lang="en-US" altLang="en-US" sz="2000" b="1" dirty="0">
                <a:solidFill>
                  <a:srgbClr val="0033CC"/>
                </a:solidFill>
                <a:latin typeface="Times New Roman" panose="02020603050405020304" pitchFamily="18" charset="0"/>
              </a:rPr>
              <a:t> CHỈ THỊ SỐ 45-CT/TW</a:t>
            </a:r>
            <a:endParaRPr lang="en-US" altLang="en-US" sz="2400" b="1" dirty="0">
              <a:solidFill>
                <a:srgbClr val="0033CC"/>
              </a:solidFill>
              <a:latin typeface="Times New Roman" panose="02020603050405020304" pitchFamily="18" charset="0"/>
            </a:endParaRPr>
          </a:p>
        </p:txBody>
      </p:sp>
    </p:spTree>
    <p:extLst>
      <p:ext uri="{BB962C8B-B14F-4D97-AF65-F5344CB8AC3E}">
        <p14:creationId xmlns:p14="http://schemas.microsoft.com/office/powerpoint/2010/main" val="3344109778"/>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98" descr="card1">
            <a:extLst>
              <a:ext uri="{FF2B5EF4-FFF2-40B4-BE49-F238E27FC236}">
                <a16:creationId xmlns:a16="http://schemas.microsoft.com/office/drawing/2014/main" id="{1B38D780-7358-3299-2B06-974277C373E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2222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Rectangle 105">
            <a:extLst>
              <a:ext uri="{FF2B5EF4-FFF2-40B4-BE49-F238E27FC236}">
                <a16:creationId xmlns:a16="http://schemas.microsoft.com/office/drawing/2014/main" id="{0B718C2D-40D6-C990-9096-4008F3D79D29}"/>
              </a:ext>
            </a:extLst>
          </p:cNvPr>
          <p:cNvSpPr>
            <a:spLocks noChangeArrowheads="1"/>
          </p:cNvSpPr>
          <p:nvPr/>
        </p:nvSpPr>
        <p:spPr bwMode="auto">
          <a:xfrm>
            <a:off x="560705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p>
        </p:txBody>
      </p:sp>
      <p:sp>
        <p:nvSpPr>
          <p:cNvPr id="34829" name="Text Box 13">
            <a:extLst>
              <a:ext uri="{FF2B5EF4-FFF2-40B4-BE49-F238E27FC236}">
                <a16:creationId xmlns:a16="http://schemas.microsoft.com/office/drawing/2014/main" id="{E542E003-9DDE-96CB-79C3-143AEB9A6BE3}"/>
              </a:ext>
            </a:extLst>
          </p:cNvPr>
          <p:cNvSpPr txBox="1">
            <a:spLocks noChangeArrowheads="1"/>
          </p:cNvSpPr>
          <p:nvPr/>
        </p:nvSpPr>
        <p:spPr bwMode="auto">
          <a:xfrm>
            <a:off x="665839" y="1278332"/>
            <a:ext cx="7591425" cy="523875"/>
          </a:xfrm>
          <a:prstGeom prst="rect">
            <a:avLst/>
          </a:prstGeom>
          <a:solidFill>
            <a:srgbClr val="FF0000"/>
          </a:solidFill>
          <a:ln>
            <a:noFill/>
          </a:ln>
          <a:effectLst/>
        </p:spPr>
        <p:txBody>
          <a:bodyPr>
            <a:spAutoFit/>
          </a:bodyPr>
          <a:lstStyle>
            <a:lvl1pPr indent="341313"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defRPr/>
            </a:pP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1.6.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Về</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đại</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biểu</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đại</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hội</a:t>
            </a:r>
            <a:endParaRPr lang="en-US" altLang="en-US" sz="2800" b="1" dirty="0">
              <a:solidFill>
                <a:srgbClr val="FFFFFF"/>
              </a:solidFill>
              <a:latin typeface="Times New Roman" panose="02020603050405020304" pitchFamily="18" charset="0"/>
            </a:endParaRPr>
          </a:p>
        </p:txBody>
      </p:sp>
      <p:sp>
        <p:nvSpPr>
          <p:cNvPr id="34830" name="Text Box 14">
            <a:extLst>
              <a:ext uri="{FF2B5EF4-FFF2-40B4-BE49-F238E27FC236}">
                <a16:creationId xmlns:a16="http://schemas.microsoft.com/office/drawing/2014/main" id="{D7B3AC8A-ED36-4E8E-A49E-020C6360A4E8}"/>
              </a:ext>
            </a:extLst>
          </p:cNvPr>
          <p:cNvSpPr txBox="1">
            <a:spLocks noChangeArrowheads="1"/>
          </p:cNvSpPr>
          <p:nvPr/>
        </p:nvSpPr>
        <p:spPr bwMode="auto">
          <a:xfrm>
            <a:off x="650875" y="1949450"/>
            <a:ext cx="763270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7366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vi-VN" altLang="x-none" sz="2200" b="1" i="1" dirty="0">
                <a:solidFill>
                  <a:srgbClr val="002060"/>
                </a:solidFill>
                <a:latin typeface="Times New Roman" panose="02020603050405020304" pitchFamily="18" charset="0"/>
                <a:cs typeface="Times New Roman" panose="02020603050405020304" pitchFamily="18" charset="0"/>
              </a:rPr>
              <a:t>Chỉ thị 45 điều chỉnh, bổ sung quy định về số lượng đại biểu đại hội, cụ thể:</a:t>
            </a:r>
          </a:p>
          <a:p>
            <a:pPr algn="just"/>
            <a:r>
              <a:rPr lang="en-US" altLang="x-none" sz="2200" dirty="0">
                <a:solidFill>
                  <a:srgbClr val="002060"/>
                </a:solidFill>
                <a:latin typeface="Times New Roman" panose="02020603050405020304" pitchFamily="18" charset="0"/>
                <a:cs typeface="Times New Roman" panose="02020603050405020304" pitchFamily="18" charset="0"/>
              </a:rPr>
              <a:t>*</a:t>
            </a:r>
            <a:r>
              <a:rPr lang="vi-VN" altLang="x-none" sz="2200" dirty="0">
                <a:solidFill>
                  <a:srgbClr val="002060"/>
                </a:solidFill>
                <a:latin typeface="Times New Roman" panose="02020603050405020304" pitchFamily="18" charset="0"/>
                <a:cs typeface="Times New Roman" panose="02020603050405020304" pitchFamily="18" charset="0"/>
              </a:rPr>
              <a:t> 04 Đảng bộ trực thuộc Trung ương mới thành lập (Chính phủ, Quốc hội, Cơ quan Đảng trung ương, MTTQ và các đoàn thể) từ 250 đến 450 đại biểu; Đảng bộ Công an Trung ương từ 300 đến 350; Đảng bộ Quân đội không quá 450;</a:t>
            </a:r>
          </a:p>
          <a:p>
            <a:pPr algn="just"/>
            <a:r>
              <a:rPr lang="en-US" altLang="x-none" sz="2200" dirty="0">
                <a:solidFill>
                  <a:srgbClr val="002060"/>
                </a:solidFill>
                <a:latin typeface="Times New Roman" panose="02020603050405020304" pitchFamily="18" charset="0"/>
                <a:cs typeface="Times New Roman" panose="02020603050405020304" pitchFamily="18" charset="0"/>
              </a:rPr>
              <a:t>*</a:t>
            </a:r>
            <a:r>
              <a:rPr lang="vi-VN" altLang="x-none" sz="2200" dirty="0">
                <a:solidFill>
                  <a:srgbClr val="002060"/>
                </a:solidFill>
                <a:latin typeface="Times New Roman" panose="02020603050405020304" pitchFamily="18" charset="0"/>
                <a:cs typeface="Times New Roman" panose="02020603050405020304" pitchFamily="18" charset="0"/>
              </a:rPr>
              <a:t> Đảng bộ cấp tỉnh hợp nhất, sáp nhập từ 02 địa phương không quá 450 đại biểu; sáp nhập nhiệm kỳ 2025 - 2030, riêng Thành phố Hồ Chí Minh không quá 550; Đảng bộ cấp tỉnh không hợp nhất, sáp nhập không quá 400 đại biểu, Nghệ An, Thanh Hóa không quá 500 đại biểu; Hà Nội không quá 550 đại biểu;</a:t>
            </a:r>
          </a:p>
        </p:txBody>
      </p:sp>
      <p:pic>
        <p:nvPicPr>
          <p:cNvPr id="16390" name="Picture 47" descr="co">
            <a:extLst>
              <a:ext uri="{FF2B5EF4-FFF2-40B4-BE49-F238E27FC236}">
                <a16:creationId xmlns:a16="http://schemas.microsoft.com/office/drawing/2014/main" id="{AF5B0968-A6A9-5441-A115-76848362FD42}"/>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654050" y="381000"/>
            <a:ext cx="1905000"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32" name="Text Box 16">
            <a:extLst>
              <a:ext uri="{FF2B5EF4-FFF2-40B4-BE49-F238E27FC236}">
                <a16:creationId xmlns:a16="http://schemas.microsoft.com/office/drawing/2014/main" id="{2433936F-5281-D911-2FFE-3110709CA89E}"/>
              </a:ext>
            </a:extLst>
          </p:cNvPr>
          <p:cNvSpPr txBox="1">
            <a:spLocks noChangeArrowheads="1"/>
          </p:cNvSpPr>
          <p:nvPr/>
        </p:nvSpPr>
        <p:spPr bwMode="auto">
          <a:xfrm>
            <a:off x="2641600" y="350838"/>
            <a:ext cx="5508625" cy="701675"/>
          </a:xfrm>
          <a:prstGeom prst="rect">
            <a:avLst/>
          </a:prstGeom>
          <a:solidFill>
            <a:schemeClr val="tx2">
              <a:lumMod val="20000"/>
              <a:lumOff val="80000"/>
            </a:schemeClr>
          </a:solidFill>
          <a:ln>
            <a:noFill/>
          </a:ln>
          <a:effectLst/>
        </p:spPr>
        <p:txBody>
          <a:bodyPr>
            <a:spAutoFit/>
          </a:bodyPr>
          <a:lstStyle/>
          <a:p>
            <a:pPr algn="ctr" eaLnBrk="1" hangingPunct="1">
              <a:spcBef>
                <a:spcPts val="0"/>
              </a:spcBef>
              <a:defRPr/>
            </a:pPr>
            <a:r>
              <a:rPr lang="en-US" altLang="en-US" sz="2000" b="1" dirty="0">
                <a:solidFill>
                  <a:srgbClr val="0033CC"/>
                </a:solidFill>
                <a:latin typeface="Times New Roman" panose="02020603050405020304" pitchFamily="18" charset="0"/>
              </a:rPr>
              <a:t>NHỮNG NỘI DUNG CƠ BẢN CỦA</a:t>
            </a:r>
          </a:p>
          <a:p>
            <a:pPr algn="ctr" eaLnBrk="1" hangingPunct="1">
              <a:spcBef>
                <a:spcPts val="0"/>
              </a:spcBef>
              <a:defRPr/>
            </a:pPr>
            <a:r>
              <a:rPr lang="en-US" altLang="en-US" sz="2000" b="1" dirty="0">
                <a:solidFill>
                  <a:srgbClr val="0033CC"/>
                </a:solidFill>
                <a:latin typeface="Times New Roman" panose="02020603050405020304" pitchFamily="18" charset="0"/>
              </a:rPr>
              <a:t> CHỈ THỊ SỐ 45-CT/TW</a:t>
            </a:r>
            <a:endParaRPr lang="en-US" altLang="en-US" sz="2400" b="1" dirty="0">
              <a:solidFill>
                <a:srgbClr val="0033CC"/>
              </a:solidFill>
              <a:latin typeface="Times New Roman" panose="02020603050405020304" pitchFamily="18" charset="0"/>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pic>
        <p:nvPicPr>
          <p:cNvPr id="4098" name="Picture 98" descr="card1">
            <a:extLst>
              <a:ext uri="{FF2B5EF4-FFF2-40B4-BE49-F238E27FC236}">
                <a16:creationId xmlns:a16="http://schemas.microsoft.com/office/drawing/2014/main" id="{A14AFA04-E850-DAB9-9D88-A0143FCBD63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0825" y="2222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105">
            <a:extLst>
              <a:ext uri="{FF2B5EF4-FFF2-40B4-BE49-F238E27FC236}">
                <a16:creationId xmlns:a16="http://schemas.microsoft.com/office/drawing/2014/main" id="{1EAEF11F-FE0D-965A-56DA-A92B933F5429}"/>
              </a:ext>
            </a:extLst>
          </p:cNvPr>
          <p:cNvSpPr>
            <a:spLocks noChangeArrowheads="1"/>
          </p:cNvSpPr>
          <p:nvPr/>
        </p:nvSpPr>
        <p:spPr bwMode="auto">
          <a:xfrm>
            <a:off x="560705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p>
        </p:txBody>
      </p:sp>
      <p:sp>
        <p:nvSpPr>
          <p:cNvPr id="34829" name="Text Box 13">
            <a:extLst>
              <a:ext uri="{FF2B5EF4-FFF2-40B4-BE49-F238E27FC236}">
                <a16:creationId xmlns:a16="http://schemas.microsoft.com/office/drawing/2014/main" id="{63026484-5A85-0CAF-F59D-0F7F3DC005D4}"/>
              </a:ext>
            </a:extLst>
          </p:cNvPr>
          <p:cNvSpPr txBox="1">
            <a:spLocks noChangeArrowheads="1"/>
          </p:cNvSpPr>
          <p:nvPr/>
        </p:nvSpPr>
        <p:spPr bwMode="auto">
          <a:xfrm>
            <a:off x="654050" y="1411288"/>
            <a:ext cx="7589838" cy="523875"/>
          </a:xfrm>
          <a:prstGeom prst="rect">
            <a:avLst/>
          </a:prstGeom>
          <a:solidFill>
            <a:srgbClr val="FF0000"/>
          </a:solidFill>
          <a:ln>
            <a:noFill/>
          </a:ln>
          <a:effectLst/>
        </p:spPr>
        <p:txBody>
          <a:bodyPr>
            <a:spAutoFit/>
          </a:bodyPr>
          <a:lstStyle>
            <a:lvl1pPr indent="341313"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defRPr/>
            </a:pP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1.1.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Về</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bối</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cảnh</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tình</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hình</a:t>
            </a:r>
            <a:endParaRPr lang="en-US" altLang="en-US" sz="2800" b="1" dirty="0">
              <a:solidFill>
                <a:srgbClr val="FFFFFF"/>
              </a:solidFill>
              <a:latin typeface="Times New Roman" panose="02020603050405020304" pitchFamily="18" charset="0"/>
            </a:endParaRPr>
          </a:p>
        </p:txBody>
      </p:sp>
      <p:sp>
        <p:nvSpPr>
          <p:cNvPr id="34830" name="Text Box 14">
            <a:extLst>
              <a:ext uri="{FF2B5EF4-FFF2-40B4-BE49-F238E27FC236}">
                <a16:creationId xmlns:a16="http://schemas.microsoft.com/office/drawing/2014/main" id="{02D36252-3A3C-DD8F-E492-2AD320DFE182}"/>
              </a:ext>
            </a:extLst>
          </p:cNvPr>
          <p:cNvSpPr txBox="1">
            <a:spLocks noChangeArrowheads="1"/>
          </p:cNvSpPr>
          <p:nvPr/>
        </p:nvSpPr>
        <p:spPr bwMode="auto">
          <a:xfrm>
            <a:off x="611188" y="2251075"/>
            <a:ext cx="7632700" cy="3416300"/>
          </a:xfrm>
          <a:prstGeom prst="rect">
            <a:avLst/>
          </a:prstGeom>
          <a:noFill/>
          <a:ln>
            <a:noFill/>
          </a:ln>
          <a:effectLst/>
        </p:spPr>
        <p:txBody>
          <a:bodyPr>
            <a:spAutoFit/>
          </a:bodyPr>
          <a:lstStyle>
            <a:lvl1pPr indent="736600" eaLnBrk="0" hangingPunct="0">
              <a:defRPr>
                <a:solidFill>
                  <a:schemeClr val="tx1"/>
                </a:solidFill>
                <a:latin typeface="Arial" panose="020B0604020202020204" pitchFamily="34" charset="0"/>
              </a:defRPr>
            </a:lvl1pPr>
            <a:lvl2pPr marL="850900" eaLnBrk="0" hangingPunct="0">
              <a:defRPr>
                <a:solidFill>
                  <a:schemeClr val="tx1"/>
                </a:solidFill>
                <a:latin typeface="Arial" panose="020B0604020202020204" pitchFamily="34" charset="0"/>
              </a:defRPr>
            </a:lvl2pPr>
            <a:lvl3pPr marL="965200"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defRPr/>
            </a:pP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Chỉ</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thị</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đã</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bổ</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sung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nội</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dung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để</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xác</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định</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rõ</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hơn</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bối</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cảnh</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tình</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hình</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cụ</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thể</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Đại</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hội</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đại</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biểu</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toàn</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quốc</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lần</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thứ</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XIV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của</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Đảng</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là</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dấu</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mốc</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đặc</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biệt</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trên</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con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đường</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phát</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triển</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mở</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ra</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kỷ</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nguyên</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mới</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kỷ</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nguyên</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vươn</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mình</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của</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dân</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tộc</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tự</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chủ</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tự</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tin,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tự</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lực</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tự</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cường</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tự</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hào</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dân</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tộc</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đồng</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thời</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là</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thời</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điểm</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tiến</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hành</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mạnh</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mẽ</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cuộc</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cải</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cách</a:t>
            </a:r>
            <a:r>
              <a:rPr lang="en-US" sz="2400" kern="10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mang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tính</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toàn</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diện</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đồng</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bộ</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về</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sắp</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xếp</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tinh</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gọn</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tổ</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chức</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bộ</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máy</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nâng</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cao</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hiệu</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năng</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hiệu</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lực</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hiệu</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quả</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hoạt</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động</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của</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hệ</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thống</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chính</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trị</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từ</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Trung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ương</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đến</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cơ</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sở</a:t>
            </a:r>
            <a:r>
              <a:rPr lang="en-US" sz="24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endParaRPr lang="en-US" altLang="en-US" sz="2400" b="1" i="1" dirty="0">
              <a:solidFill>
                <a:srgbClr val="002060"/>
              </a:solidFill>
              <a:latin typeface="Times New Roman" panose="02020603050405020304" pitchFamily="18" charset="0"/>
            </a:endParaRPr>
          </a:p>
        </p:txBody>
      </p:sp>
      <p:pic>
        <p:nvPicPr>
          <p:cNvPr id="4102" name="Picture 47" descr="co">
            <a:extLst>
              <a:ext uri="{FF2B5EF4-FFF2-40B4-BE49-F238E27FC236}">
                <a16:creationId xmlns:a16="http://schemas.microsoft.com/office/drawing/2014/main" id="{867D9B51-1F5E-174F-17C3-7CC16F3E22B7}"/>
              </a:ext>
            </a:extLst>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654050" y="381000"/>
            <a:ext cx="1905000"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32" name="Text Box 16">
            <a:extLst>
              <a:ext uri="{FF2B5EF4-FFF2-40B4-BE49-F238E27FC236}">
                <a16:creationId xmlns:a16="http://schemas.microsoft.com/office/drawing/2014/main" id="{6A8E9482-5174-4DC4-912F-7EF04E19A5FE}"/>
              </a:ext>
            </a:extLst>
          </p:cNvPr>
          <p:cNvSpPr txBox="1">
            <a:spLocks noChangeArrowheads="1"/>
          </p:cNvSpPr>
          <p:nvPr/>
        </p:nvSpPr>
        <p:spPr bwMode="auto">
          <a:xfrm>
            <a:off x="2641600" y="350838"/>
            <a:ext cx="5508625" cy="701675"/>
          </a:xfrm>
          <a:prstGeom prst="rect">
            <a:avLst/>
          </a:prstGeom>
          <a:solidFill>
            <a:schemeClr val="tx2">
              <a:lumMod val="20000"/>
              <a:lumOff val="80000"/>
            </a:schemeClr>
          </a:solidFill>
          <a:ln>
            <a:noFill/>
          </a:ln>
          <a:effectLst/>
        </p:spPr>
        <p:txBody>
          <a:bodyPr>
            <a:spAutoFit/>
          </a:bodyPr>
          <a:lstStyle/>
          <a:p>
            <a:pPr algn="ctr" eaLnBrk="1" hangingPunct="1">
              <a:spcBef>
                <a:spcPts val="0"/>
              </a:spcBef>
              <a:defRPr/>
            </a:pPr>
            <a:r>
              <a:rPr lang="en-US" altLang="en-US" sz="2000" b="1" dirty="0">
                <a:solidFill>
                  <a:srgbClr val="0033CC"/>
                </a:solidFill>
                <a:latin typeface="Times New Roman" panose="02020603050405020304" pitchFamily="18" charset="0"/>
              </a:rPr>
              <a:t>NHỮNG NỘI DUNG CƠ BẢN CỦA</a:t>
            </a:r>
          </a:p>
          <a:p>
            <a:pPr algn="ctr" eaLnBrk="1" hangingPunct="1">
              <a:spcBef>
                <a:spcPts val="0"/>
              </a:spcBef>
              <a:defRPr/>
            </a:pPr>
            <a:r>
              <a:rPr lang="en-US" altLang="en-US" sz="2000" b="1" dirty="0">
                <a:solidFill>
                  <a:srgbClr val="0033CC"/>
                </a:solidFill>
                <a:latin typeface="Times New Roman" panose="02020603050405020304" pitchFamily="18" charset="0"/>
              </a:rPr>
              <a:t> CHỈ THỊ SỐ 45-CT/TW</a:t>
            </a:r>
            <a:endParaRPr lang="en-US" altLang="en-US" sz="2400" b="1" dirty="0">
              <a:solidFill>
                <a:srgbClr val="0033CC"/>
              </a:solidFill>
              <a:latin typeface="Times New Roman" panose="02020603050405020304" pitchFamily="18" charset="0"/>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98" descr="card1">
            <a:extLst>
              <a:ext uri="{FF2B5EF4-FFF2-40B4-BE49-F238E27FC236}">
                <a16:creationId xmlns:a16="http://schemas.microsoft.com/office/drawing/2014/main" id="{1B38D780-7358-3299-2B06-974277C373E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2222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Rectangle 105">
            <a:extLst>
              <a:ext uri="{FF2B5EF4-FFF2-40B4-BE49-F238E27FC236}">
                <a16:creationId xmlns:a16="http://schemas.microsoft.com/office/drawing/2014/main" id="{0B718C2D-40D6-C990-9096-4008F3D79D29}"/>
              </a:ext>
            </a:extLst>
          </p:cNvPr>
          <p:cNvSpPr>
            <a:spLocks noChangeArrowheads="1"/>
          </p:cNvSpPr>
          <p:nvPr/>
        </p:nvSpPr>
        <p:spPr bwMode="auto">
          <a:xfrm>
            <a:off x="560705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p>
        </p:txBody>
      </p:sp>
      <p:sp>
        <p:nvSpPr>
          <p:cNvPr id="34829" name="Text Box 13">
            <a:extLst>
              <a:ext uri="{FF2B5EF4-FFF2-40B4-BE49-F238E27FC236}">
                <a16:creationId xmlns:a16="http://schemas.microsoft.com/office/drawing/2014/main" id="{E542E003-9DDE-96CB-79C3-143AEB9A6BE3}"/>
              </a:ext>
            </a:extLst>
          </p:cNvPr>
          <p:cNvSpPr txBox="1">
            <a:spLocks noChangeArrowheads="1"/>
          </p:cNvSpPr>
          <p:nvPr/>
        </p:nvSpPr>
        <p:spPr bwMode="auto">
          <a:xfrm>
            <a:off x="488262" y="1254223"/>
            <a:ext cx="7900162" cy="523875"/>
          </a:xfrm>
          <a:prstGeom prst="rect">
            <a:avLst/>
          </a:prstGeom>
          <a:solidFill>
            <a:srgbClr val="FF0000"/>
          </a:solidFill>
          <a:ln>
            <a:noFill/>
          </a:ln>
          <a:effectLst/>
        </p:spPr>
        <p:txBody>
          <a:bodyPr wrap="square">
            <a:spAutoFit/>
          </a:bodyPr>
          <a:lstStyle>
            <a:lvl1pPr indent="341313"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defRPr/>
            </a:pP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1.6.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Về</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đại</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biểu</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đại</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hội</a:t>
            </a:r>
            <a:endParaRPr lang="en-US" altLang="en-US" sz="2800" b="1" dirty="0">
              <a:solidFill>
                <a:srgbClr val="FFFFFF"/>
              </a:solidFill>
              <a:latin typeface="Times New Roman" panose="02020603050405020304" pitchFamily="18" charset="0"/>
            </a:endParaRPr>
          </a:p>
        </p:txBody>
      </p:sp>
      <p:sp>
        <p:nvSpPr>
          <p:cNvPr id="34830" name="Text Box 14">
            <a:extLst>
              <a:ext uri="{FF2B5EF4-FFF2-40B4-BE49-F238E27FC236}">
                <a16:creationId xmlns:a16="http://schemas.microsoft.com/office/drawing/2014/main" id="{D7B3AC8A-ED36-4E8E-A49E-020C6360A4E8}"/>
              </a:ext>
            </a:extLst>
          </p:cNvPr>
          <p:cNvSpPr txBox="1">
            <a:spLocks noChangeArrowheads="1"/>
          </p:cNvSpPr>
          <p:nvPr/>
        </p:nvSpPr>
        <p:spPr bwMode="auto">
          <a:xfrm>
            <a:off x="650875" y="1949450"/>
            <a:ext cx="76327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7366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vi-VN" altLang="x-none" sz="2200" b="1" i="1" dirty="0">
                <a:solidFill>
                  <a:srgbClr val="002060"/>
                </a:solidFill>
                <a:latin typeface="Times New Roman" panose="02020603050405020304" pitchFamily="18" charset="0"/>
                <a:cs typeface="Times New Roman" panose="02020603050405020304" pitchFamily="18" charset="0"/>
              </a:rPr>
              <a:t>Chỉ thị 45 điều chỉnh, bổ sung quy định về số lượng đại biểu đại hội, cụ thể:</a:t>
            </a:r>
          </a:p>
          <a:p>
            <a:pPr algn="just"/>
            <a:r>
              <a:rPr lang="en-US" altLang="x-none" sz="2200" dirty="0">
                <a:solidFill>
                  <a:srgbClr val="002060"/>
                </a:solidFill>
                <a:latin typeface="Times New Roman" panose="02020603050405020304" pitchFamily="18" charset="0"/>
                <a:cs typeface="Times New Roman" panose="02020603050405020304" pitchFamily="18" charset="0"/>
              </a:rPr>
              <a:t>*</a:t>
            </a:r>
            <a:r>
              <a:rPr lang="vi-VN" altLang="x-none" sz="2200" dirty="0">
                <a:solidFill>
                  <a:srgbClr val="002060"/>
                </a:solidFill>
                <a:latin typeface="Times New Roman" panose="02020603050405020304" pitchFamily="18" charset="0"/>
                <a:cs typeface="Times New Roman" panose="02020603050405020304" pitchFamily="18" charset="0"/>
              </a:rPr>
              <a:t> Đảng bộ cấp trên trực tiếp cơ sở và tương đương không quá 300 đại biểu;</a:t>
            </a:r>
          </a:p>
          <a:p>
            <a:pPr algn="just"/>
            <a:r>
              <a:rPr lang="vi-VN" altLang="x-none" sz="2200" dirty="0">
                <a:solidFill>
                  <a:srgbClr val="002060"/>
                </a:solidFill>
                <a:latin typeface="Times New Roman" panose="02020603050405020304" pitchFamily="18" charset="0"/>
                <a:cs typeface="Times New Roman" panose="02020603050405020304" pitchFamily="18" charset="0"/>
              </a:rPr>
              <a:t>* Đảng bộ xã, phường, đặc khu trực thuộc cấp tỉnh sau khi hợp nhất, sáp nhập không quá 250 đại biểu.</a:t>
            </a:r>
          </a:p>
          <a:p>
            <a:pPr algn="just"/>
            <a:r>
              <a:rPr lang="vi-VN" altLang="x-none" sz="2200" dirty="0">
                <a:solidFill>
                  <a:srgbClr val="002060"/>
                </a:solidFill>
                <a:latin typeface="Times New Roman" panose="02020603050405020304" pitchFamily="18" charset="0"/>
                <a:cs typeface="Times New Roman" panose="02020603050405020304" pitchFamily="18" charset="0"/>
              </a:rPr>
              <a:t>* Đảng bộ cơ sở: Được giao quyền hoặc thí điểm giao quyền cấp trên cơ sở không quá 250. Đảng bộ có từ 200 đảng viên trở lên thì đại hội đại biểu, dưới 200 đại hội đảng viên </a:t>
            </a:r>
            <a:r>
              <a:rPr lang="vi-VN" altLang="x-none" sz="2200" i="1" dirty="0">
                <a:solidFill>
                  <a:srgbClr val="002060"/>
                </a:solidFill>
                <a:latin typeface="Times New Roman" panose="02020603050405020304" pitchFamily="18" charset="0"/>
                <a:cs typeface="Times New Roman" panose="02020603050405020304" pitchFamily="18" charset="0"/>
              </a:rPr>
              <a:t>(Nếu khó khăn về điều kiện tổ chức đại hội và được cấp uỷ cấp trên trực tiếp đồng ý thì tổ chức đại hội đại biểu, số lượng đại biểu do cấp uỷ cấp trên trực tiếp quyết định).</a:t>
            </a:r>
          </a:p>
        </p:txBody>
      </p:sp>
      <p:pic>
        <p:nvPicPr>
          <p:cNvPr id="16390" name="Picture 47" descr="co">
            <a:extLst>
              <a:ext uri="{FF2B5EF4-FFF2-40B4-BE49-F238E27FC236}">
                <a16:creationId xmlns:a16="http://schemas.microsoft.com/office/drawing/2014/main" id="{AF5B0968-A6A9-5441-A115-76848362FD42}"/>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654050" y="381000"/>
            <a:ext cx="1905000"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32" name="Text Box 16">
            <a:extLst>
              <a:ext uri="{FF2B5EF4-FFF2-40B4-BE49-F238E27FC236}">
                <a16:creationId xmlns:a16="http://schemas.microsoft.com/office/drawing/2014/main" id="{2433936F-5281-D911-2FFE-3110709CA89E}"/>
              </a:ext>
            </a:extLst>
          </p:cNvPr>
          <p:cNvSpPr txBox="1">
            <a:spLocks noChangeArrowheads="1"/>
          </p:cNvSpPr>
          <p:nvPr/>
        </p:nvSpPr>
        <p:spPr bwMode="auto">
          <a:xfrm>
            <a:off x="2641600" y="350838"/>
            <a:ext cx="5508625" cy="701675"/>
          </a:xfrm>
          <a:prstGeom prst="rect">
            <a:avLst/>
          </a:prstGeom>
          <a:solidFill>
            <a:schemeClr val="tx2">
              <a:lumMod val="20000"/>
              <a:lumOff val="80000"/>
            </a:schemeClr>
          </a:solidFill>
          <a:ln>
            <a:noFill/>
          </a:ln>
          <a:effectLst/>
        </p:spPr>
        <p:txBody>
          <a:bodyPr>
            <a:spAutoFit/>
          </a:bodyPr>
          <a:lstStyle/>
          <a:p>
            <a:pPr algn="ctr" eaLnBrk="1" hangingPunct="1">
              <a:spcBef>
                <a:spcPts val="0"/>
              </a:spcBef>
              <a:defRPr/>
            </a:pPr>
            <a:r>
              <a:rPr lang="en-US" altLang="en-US" sz="2000" b="1" dirty="0">
                <a:solidFill>
                  <a:srgbClr val="0033CC"/>
                </a:solidFill>
                <a:latin typeface="Times New Roman" panose="02020603050405020304" pitchFamily="18" charset="0"/>
              </a:rPr>
              <a:t>NHỮNG NỘI DUNG CƠ BẢN CỦA</a:t>
            </a:r>
          </a:p>
          <a:p>
            <a:pPr algn="ctr" eaLnBrk="1" hangingPunct="1">
              <a:spcBef>
                <a:spcPts val="0"/>
              </a:spcBef>
              <a:defRPr/>
            </a:pPr>
            <a:r>
              <a:rPr lang="en-US" altLang="en-US" sz="2000" b="1" dirty="0">
                <a:solidFill>
                  <a:srgbClr val="0033CC"/>
                </a:solidFill>
                <a:latin typeface="Times New Roman" panose="02020603050405020304" pitchFamily="18" charset="0"/>
              </a:rPr>
              <a:t> CHỈ THỊ SỐ 45-CT/TW</a:t>
            </a:r>
            <a:endParaRPr lang="en-US" altLang="en-US" sz="2400" b="1" dirty="0">
              <a:solidFill>
                <a:srgbClr val="0033CC"/>
              </a:solidFill>
              <a:latin typeface="Times New Roman" panose="02020603050405020304" pitchFamily="18" charset="0"/>
            </a:endParaRPr>
          </a:p>
        </p:txBody>
      </p:sp>
    </p:spTree>
    <p:extLst>
      <p:ext uri="{BB962C8B-B14F-4D97-AF65-F5344CB8AC3E}">
        <p14:creationId xmlns:p14="http://schemas.microsoft.com/office/powerpoint/2010/main" val="802456403"/>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98" descr="card1">
            <a:extLst>
              <a:ext uri="{FF2B5EF4-FFF2-40B4-BE49-F238E27FC236}">
                <a16:creationId xmlns:a16="http://schemas.microsoft.com/office/drawing/2014/main" id="{83E6331C-A1F0-0323-678B-22EE66D19AD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2222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1" name="Rectangle 105">
            <a:extLst>
              <a:ext uri="{FF2B5EF4-FFF2-40B4-BE49-F238E27FC236}">
                <a16:creationId xmlns:a16="http://schemas.microsoft.com/office/drawing/2014/main" id="{5D2284E8-DDAE-1020-461C-3558532FCEDE}"/>
              </a:ext>
            </a:extLst>
          </p:cNvPr>
          <p:cNvSpPr>
            <a:spLocks noChangeArrowheads="1"/>
          </p:cNvSpPr>
          <p:nvPr/>
        </p:nvSpPr>
        <p:spPr bwMode="auto">
          <a:xfrm>
            <a:off x="560705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p>
        </p:txBody>
      </p:sp>
      <p:sp>
        <p:nvSpPr>
          <p:cNvPr id="34829" name="Text Box 13">
            <a:extLst>
              <a:ext uri="{FF2B5EF4-FFF2-40B4-BE49-F238E27FC236}">
                <a16:creationId xmlns:a16="http://schemas.microsoft.com/office/drawing/2014/main" id="{F241DFD6-0649-74EF-B765-1E3FEAE3A862}"/>
              </a:ext>
            </a:extLst>
          </p:cNvPr>
          <p:cNvSpPr txBox="1">
            <a:spLocks noChangeArrowheads="1"/>
          </p:cNvSpPr>
          <p:nvPr/>
        </p:nvSpPr>
        <p:spPr bwMode="auto">
          <a:xfrm>
            <a:off x="467544" y="1266924"/>
            <a:ext cx="7920880" cy="523875"/>
          </a:xfrm>
          <a:prstGeom prst="rect">
            <a:avLst/>
          </a:prstGeom>
          <a:solidFill>
            <a:srgbClr val="FF0000"/>
          </a:solidFill>
          <a:ln>
            <a:noFill/>
          </a:ln>
          <a:effectLst/>
        </p:spPr>
        <p:txBody>
          <a:bodyPr wrap="square">
            <a:spAutoFit/>
          </a:bodyPr>
          <a:lstStyle>
            <a:lvl1pPr indent="341313"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defRPr/>
            </a:pP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1.7.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Về</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thời</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gian</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tổ</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chức</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đại</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hội</a:t>
            </a:r>
            <a:endParaRPr lang="en-US" altLang="en-US" sz="2800" b="1" dirty="0">
              <a:solidFill>
                <a:srgbClr val="FFFFFF"/>
              </a:solidFill>
              <a:latin typeface="Times New Roman" panose="02020603050405020304" pitchFamily="18" charset="0"/>
            </a:endParaRPr>
          </a:p>
        </p:txBody>
      </p:sp>
      <p:sp>
        <p:nvSpPr>
          <p:cNvPr id="34830" name="Text Box 14">
            <a:extLst>
              <a:ext uri="{FF2B5EF4-FFF2-40B4-BE49-F238E27FC236}">
                <a16:creationId xmlns:a16="http://schemas.microsoft.com/office/drawing/2014/main" id="{CF466D62-E261-6777-B221-0874C4F95D3F}"/>
              </a:ext>
            </a:extLst>
          </p:cNvPr>
          <p:cNvSpPr txBox="1">
            <a:spLocks noChangeArrowheads="1"/>
          </p:cNvSpPr>
          <p:nvPr/>
        </p:nvSpPr>
        <p:spPr bwMode="auto">
          <a:xfrm>
            <a:off x="619169" y="1952836"/>
            <a:ext cx="7632700" cy="4729500"/>
          </a:xfrm>
          <a:prstGeom prst="rect">
            <a:avLst/>
          </a:prstGeom>
          <a:noFill/>
          <a:ln>
            <a:noFill/>
          </a:ln>
          <a:effectLst/>
        </p:spPr>
        <p:txBody>
          <a:bodyPr>
            <a:spAutoFit/>
          </a:bodyPr>
          <a:lstStyle>
            <a:lvl1pPr indent="736600" eaLnBrk="0" hangingPunct="0">
              <a:defRPr>
                <a:solidFill>
                  <a:schemeClr val="tx1"/>
                </a:solidFill>
                <a:latin typeface="Arial" panose="020B0604020202020204" pitchFamily="34" charset="0"/>
              </a:defRPr>
            </a:lvl1pPr>
            <a:lvl2pPr marL="850900" eaLnBrk="0" hangingPunct="0">
              <a:defRPr>
                <a:solidFill>
                  <a:schemeClr val="tx1"/>
                </a:solidFill>
                <a:latin typeface="Arial" panose="020B0604020202020204" pitchFamily="34" charset="0"/>
              </a:defRPr>
            </a:lvl2pPr>
            <a:lvl3pPr marL="965200"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42900" indent="-342900" algn="just" eaLnBrk="1" hangingPunct="1">
              <a:lnSpc>
                <a:spcPts val="2340"/>
              </a:lnSpc>
              <a:spcBef>
                <a:spcPts val="0"/>
              </a:spcBef>
              <a:buFont typeface="Arial" charset="0"/>
              <a:buChar char="•"/>
              <a:defRPr/>
            </a:pPr>
            <a:r>
              <a:rPr lang="en-US" sz="2200" dirty="0" err="1">
                <a:solidFill>
                  <a:srgbClr val="002060"/>
                </a:solidFill>
                <a:latin typeface="Times New Roman" pitchFamily="18" charset="0"/>
                <a:cs typeface="Times New Roman" pitchFamily="18" charset="0"/>
              </a:rPr>
              <a:t>Đại</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hội</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đảng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viên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hoặc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đại</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hội</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đại</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biểu</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cấp</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cơ</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sở</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không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quá</a:t>
            </a:r>
            <a:r>
              <a:rPr lang="en-US" sz="2200" dirty="0">
                <a:solidFill>
                  <a:srgbClr val="002060"/>
                </a:solidFill>
                <a:latin typeface="Times New Roman" pitchFamily="18" charset="0"/>
                <a:cs typeface="Times New Roman" pitchFamily="18" charset="0"/>
              </a:rPr>
              <a:t> 02 </a:t>
            </a:r>
            <a:r>
              <a:rPr lang="en-US" sz="2200" dirty="0" err="1">
                <a:solidFill>
                  <a:srgbClr val="002060"/>
                </a:solidFill>
                <a:latin typeface="Times New Roman" pitchFamily="18" charset="0"/>
                <a:cs typeface="Times New Roman" pitchFamily="18" charset="0"/>
              </a:rPr>
              <a:t>ngày</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hoàn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thành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trước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ngày</a:t>
            </a:r>
            <a:r>
              <a:rPr lang="en-US" sz="2200" dirty="0">
                <a:solidFill>
                  <a:srgbClr val="002060"/>
                </a:solidFill>
                <a:latin typeface="Times New Roman" pitchFamily="18" charset="0"/>
                <a:cs typeface="Times New Roman" pitchFamily="18" charset="0"/>
              </a:rPr>
              <a:t> </a:t>
            </a:r>
            <a:r>
              <a:rPr lang="en-US" sz="2200" b="1" dirty="0">
                <a:solidFill>
                  <a:srgbClr val="002060"/>
                </a:solidFill>
                <a:latin typeface="Times New Roman" pitchFamily="18" charset="0"/>
                <a:cs typeface="Times New Roman" pitchFamily="18" charset="0"/>
              </a:rPr>
              <a:t>30/6/2025</a:t>
            </a:r>
            <a:r>
              <a:rPr lang="en-US" sz="2200" dirty="0">
                <a:solidFill>
                  <a:srgbClr val="002060"/>
                </a:solidFill>
                <a:latin typeface="Times New Roman" pitchFamily="18" charset="0"/>
                <a:cs typeface="Times New Roman" pitchFamily="18" charset="0"/>
              </a:rPr>
              <a:t>. </a:t>
            </a:r>
          </a:p>
          <a:p>
            <a:pPr marL="342900" indent="-342900" algn="just" eaLnBrk="1" hangingPunct="1">
              <a:lnSpc>
                <a:spcPts val="2340"/>
              </a:lnSpc>
              <a:spcBef>
                <a:spcPts val="0"/>
              </a:spcBef>
              <a:buFont typeface="Arial" charset="0"/>
              <a:buChar char="•"/>
              <a:defRPr/>
            </a:pPr>
            <a:r>
              <a:rPr lang="en-US" sz="2200" dirty="0" err="1">
                <a:solidFill>
                  <a:srgbClr val="002060"/>
                </a:solidFill>
                <a:latin typeface="Times New Roman" pitchFamily="18" charset="0"/>
                <a:cs typeface="Times New Roman" pitchFamily="18" charset="0"/>
              </a:rPr>
              <a:t>Đại</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hội</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đại</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biểu</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Đảng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bộ</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cấp</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trên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trực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tiếp</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cơ</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sở</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và</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Đảng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bộ</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xã</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phường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đặc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khu</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trực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thuộc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tỉnh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không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quá</a:t>
            </a:r>
            <a:r>
              <a:rPr lang="en-US" sz="2200" dirty="0">
                <a:solidFill>
                  <a:srgbClr val="002060"/>
                </a:solidFill>
                <a:latin typeface="Times New Roman" pitchFamily="18" charset="0"/>
                <a:cs typeface="Times New Roman" pitchFamily="18" charset="0"/>
              </a:rPr>
              <a:t> 02 </a:t>
            </a:r>
            <a:r>
              <a:rPr lang="en-US" sz="2200" dirty="0" err="1">
                <a:solidFill>
                  <a:srgbClr val="002060"/>
                </a:solidFill>
                <a:latin typeface="Times New Roman" pitchFamily="18" charset="0"/>
                <a:cs typeface="Times New Roman" pitchFamily="18" charset="0"/>
              </a:rPr>
              <a:t>ngày</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hoàn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thành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trước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ngày</a:t>
            </a:r>
            <a:r>
              <a:rPr lang="en-US" sz="2200" dirty="0">
                <a:solidFill>
                  <a:srgbClr val="002060"/>
                </a:solidFill>
                <a:latin typeface="Times New Roman" pitchFamily="18" charset="0"/>
                <a:cs typeface="Times New Roman" pitchFamily="18" charset="0"/>
              </a:rPr>
              <a:t> </a:t>
            </a:r>
            <a:r>
              <a:rPr lang="en-US" sz="2200" b="1" dirty="0">
                <a:solidFill>
                  <a:srgbClr val="002060"/>
                </a:solidFill>
                <a:latin typeface="Times New Roman" pitchFamily="18" charset="0"/>
                <a:cs typeface="Times New Roman" pitchFamily="18" charset="0"/>
              </a:rPr>
              <a:t>31/8/2025</a:t>
            </a:r>
            <a:r>
              <a:rPr lang="en-US" sz="2200" dirty="0">
                <a:solidFill>
                  <a:srgbClr val="002060"/>
                </a:solidFill>
                <a:latin typeface="Times New Roman" pitchFamily="18" charset="0"/>
                <a:cs typeface="Times New Roman" pitchFamily="18" charset="0"/>
              </a:rPr>
              <a:t>. </a:t>
            </a:r>
          </a:p>
          <a:p>
            <a:pPr marL="342900" indent="-342900" algn="just" eaLnBrk="1" hangingPunct="1">
              <a:lnSpc>
                <a:spcPts val="2340"/>
              </a:lnSpc>
              <a:spcBef>
                <a:spcPts val="0"/>
              </a:spcBef>
              <a:buFont typeface="Arial" charset="0"/>
              <a:buChar char="•"/>
              <a:defRPr/>
            </a:pPr>
            <a:r>
              <a:rPr lang="en-US" sz="2200" dirty="0" err="1">
                <a:solidFill>
                  <a:srgbClr val="002060"/>
                </a:solidFill>
                <a:latin typeface="Times New Roman" pitchFamily="18" charset="0"/>
                <a:cs typeface="Times New Roman" pitchFamily="18" charset="0"/>
              </a:rPr>
              <a:t>Đại</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hội</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đại</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biểu</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Đảng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bộ</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trực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thuộc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Trung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ương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không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quá</a:t>
            </a:r>
            <a:r>
              <a:rPr lang="en-US" sz="2200" dirty="0">
                <a:solidFill>
                  <a:srgbClr val="002060"/>
                </a:solidFill>
                <a:latin typeface="Times New Roman" pitchFamily="18" charset="0"/>
                <a:cs typeface="Times New Roman" pitchFamily="18" charset="0"/>
              </a:rPr>
              <a:t> 04 </a:t>
            </a:r>
            <a:r>
              <a:rPr lang="en-US" sz="2200" dirty="0" err="1">
                <a:solidFill>
                  <a:srgbClr val="002060"/>
                </a:solidFill>
                <a:latin typeface="Times New Roman" pitchFamily="18" charset="0"/>
                <a:cs typeface="Times New Roman" pitchFamily="18" charset="0"/>
              </a:rPr>
              <a:t>ngày</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hoàn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thành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trước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ngày</a:t>
            </a:r>
            <a:r>
              <a:rPr lang="en-US" sz="2200" dirty="0">
                <a:solidFill>
                  <a:srgbClr val="002060"/>
                </a:solidFill>
                <a:latin typeface="Times New Roman" pitchFamily="18" charset="0"/>
                <a:cs typeface="Times New Roman" pitchFamily="18" charset="0"/>
              </a:rPr>
              <a:t> </a:t>
            </a:r>
            <a:r>
              <a:rPr lang="en-US" sz="2200" b="1" dirty="0">
                <a:solidFill>
                  <a:srgbClr val="002060"/>
                </a:solidFill>
                <a:latin typeface="Times New Roman" pitchFamily="18" charset="0"/>
                <a:cs typeface="Times New Roman" pitchFamily="18" charset="0"/>
              </a:rPr>
              <a:t>31/10/2025</a:t>
            </a:r>
            <a:r>
              <a:rPr lang="en-US" sz="2200" dirty="0">
                <a:solidFill>
                  <a:srgbClr val="002060"/>
                </a:solidFill>
                <a:latin typeface="Times New Roman" pitchFamily="18" charset="0"/>
                <a:cs typeface="Times New Roman" pitchFamily="18" charset="0"/>
              </a:rPr>
              <a:t>. </a:t>
            </a:r>
          </a:p>
          <a:p>
            <a:pPr indent="0" algn="ctr" eaLnBrk="1" hangingPunct="1">
              <a:lnSpc>
                <a:spcPts val="2340"/>
              </a:lnSpc>
              <a:spcBef>
                <a:spcPts val="0"/>
              </a:spcBef>
              <a:defRPr/>
            </a:pPr>
            <a:r>
              <a:rPr lang="en-US" sz="2200" i="1" dirty="0">
                <a:solidFill>
                  <a:srgbClr val="002060"/>
                </a:solidFill>
                <a:latin typeface="Times New Roman" pitchFamily="18" charset="0"/>
                <a:cs typeface="Times New Roman" pitchFamily="18" charset="0"/>
              </a:rPr>
              <a:t>(</a:t>
            </a:r>
            <a:r>
              <a:rPr lang="en-US" sz="2200" i="1" dirty="0" err="1">
                <a:solidFill>
                  <a:srgbClr val="002060"/>
                </a:solidFill>
                <a:latin typeface="Times New Roman" pitchFamily="18" charset="0"/>
                <a:cs typeface="Times New Roman" pitchFamily="18" charset="0"/>
              </a:rPr>
              <a:t>Thời</a:t>
            </a:r>
            <a:r>
              <a:rPr lang="en-US" sz="2200" i="1" dirty="0">
                <a:solidFill>
                  <a:srgbClr val="002060"/>
                </a:solidFill>
                <a:latin typeface="Times New Roman" pitchFamily="18" charset="0"/>
                <a:cs typeface="Times New Roman" pitchFamily="18" charset="0"/>
              </a:rPr>
              <a:t> </a:t>
            </a:r>
            <a:r>
              <a:rPr lang="en-US" sz="2200" i="1" dirty="0" err="1">
                <a:solidFill>
                  <a:srgbClr val="002060"/>
                </a:solidFill>
                <a:latin typeface="Times New Roman" pitchFamily="18" charset="0"/>
                <a:cs typeface="Times New Roman" pitchFamily="18" charset="0"/>
              </a:rPr>
              <a:t>gian</a:t>
            </a:r>
            <a:r>
              <a:rPr lang="en-US" sz="2200" i="1" dirty="0">
                <a:solidFill>
                  <a:srgbClr val="002060"/>
                </a:solidFill>
                <a:latin typeface="Times New Roman" pitchFamily="18" charset="0"/>
                <a:cs typeface="Times New Roman" pitchFamily="18" charset="0"/>
              </a:rPr>
              <a:t> </a:t>
            </a:r>
            <a:r>
              <a:rPr lang="en-US" sz="2200" i="1" dirty="0" err="1">
                <a:solidFill>
                  <a:srgbClr val="002060"/>
                </a:solidFill>
                <a:latin typeface="Times New Roman" pitchFamily="18" charset="0"/>
                <a:cs typeface="Times New Roman" pitchFamily="18" charset="0"/>
              </a:rPr>
              <a:t>trù</a:t>
            </a:r>
            <a:r>
              <a:rPr lang="en-US" sz="2200" i="1" dirty="0">
                <a:solidFill>
                  <a:srgbClr val="002060"/>
                </a:solidFill>
                <a:latin typeface="Times New Roman" pitchFamily="18" charset="0"/>
                <a:cs typeface="Times New Roman" pitchFamily="18" charset="0"/>
              </a:rPr>
              <a:t> </a:t>
            </a:r>
            <a:r>
              <a:rPr lang="en-US" sz="2200" i="1" dirty="0" err="1">
                <a:solidFill>
                  <a:srgbClr val="002060"/>
                </a:solidFill>
                <a:latin typeface="Times New Roman" pitchFamily="18" charset="0"/>
                <a:cs typeface="Times New Roman" pitchFamily="18" charset="0"/>
              </a:rPr>
              <a:t>bị</a:t>
            </a:r>
            <a:r>
              <a:rPr lang="en-US" sz="2200" i="1" dirty="0">
                <a:solidFill>
                  <a:srgbClr val="002060"/>
                </a:solidFill>
                <a:latin typeface="Times New Roman" pitchFamily="18" charset="0"/>
                <a:cs typeface="Times New Roman" pitchFamily="18" charset="0"/>
              </a:rPr>
              <a:t> </a:t>
            </a:r>
            <a:r>
              <a:rPr lang="en-US" sz="2200" i="1" dirty="0" err="1">
                <a:solidFill>
                  <a:srgbClr val="002060"/>
                </a:solidFill>
                <a:latin typeface="Times New Roman" pitchFamily="18" charset="0"/>
                <a:cs typeface="Times New Roman" pitchFamily="18" charset="0"/>
              </a:rPr>
              <a:t>được</a:t>
            </a:r>
            <a:r>
              <a:rPr lang="en-US" sz="2200" i="1" dirty="0">
                <a:solidFill>
                  <a:srgbClr val="002060"/>
                </a:solidFill>
                <a:latin typeface="Times New Roman" pitchFamily="18" charset="0"/>
                <a:cs typeface="Times New Roman" pitchFamily="18" charset="0"/>
              </a:rPr>
              <a:t> </a:t>
            </a:r>
            <a:r>
              <a:rPr lang="en-US" sz="2200" i="1" dirty="0" err="1">
                <a:solidFill>
                  <a:srgbClr val="002060"/>
                </a:solidFill>
                <a:latin typeface="Times New Roman" pitchFamily="18" charset="0"/>
                <a:cs typeface="Times New Roman" pitchFamily="18" charset="0"/>
              </a:rPr>
              <a:t>tính</a:t>
            </a:r>
            <a:r>
              <a:rPr lang="en-US" sz="2200" i="1" dirty="0">
                <a:solidFill>
                  <a:srgbClr val="002060"/>
                </a:solidFill>
                <a:latin typeface="Times New Roman" pitchFamily="18" charset="0"/>
                <a:cs typeface="Times New Roman" pitchFamily="18" charset="0"/>
              </a:rPr>
              <a:t> </a:t>
            </a:r>
            <a:r>
              <a:rPr lang="en-US" sz="2200" i="1" dirty="0" err="1">
                <a:solidFill>
                  <a:srgbClr val="002060"/>
                </a:solidFill>
                <a:latin typeface="Times New Roman" pitchFamily="18" charset="0"/>
                <a:cs typeface="Times New Roman" pitchFamily="18" charset="0"/>
              </a:rPr>
              <a:t>vào</a:t>
            </a:r>
            <a:r>
              <a:rPr lang="en-US" sz="2200" i="1" dirty="0">
                <a:solidFill>
                  <a:srgbClr val="002060"/>
                </a:solidFill>
                <a:latin typeface="Times New Roman" pitchFamily="18" charset="0"/>
                <a:cs typeface="Times New Roman" pitchFamily="18" charset="0"/>
              </a:rPr>
              <a:t> </a:t>
            </a:r>
            <a:r>
              <a:rPr lang="en-US" sz="2200" i="1" dirty="0" err="1">
                <a:solidFill>
                  <a:srgbClr val="002060"/>
                </a:solidFill>
                <a:latin typeface="Times New Roman" pitchFamily="18" charset="0"/>
                <a:cs typeface="Times New Roman" pitchFamily="18" charset="0"/>
              </a:rPr>
              <a:t>thời</a:t>
            </a:r>
            <a:r>
              <a:rPr lang="en-US" sz="2200" i="1" dirty="0">
                <a:solidFill>
                  <a:srgbClr val="002060"/>
                </a:solidFill>
                <a:latin typeface="Times New Roman" pitchFamily="18" charset="0"/>
                <a:cs typeface="Times New Roman" pitchFamily="18" charset="0"/>
              </a:rPr>
              <a:t> </a:t>
            </a:r>
            <a:r>
              <a:rPr lang="en-US" sz="2200" i="1" dirty="0" err="1">
                <a:solidFill>
                  <a:srgbClr val="002060"/>
                </a:solidFill>
                <a:latin typeface="Times New Roman" pitchFamily="18" charset="0"/>
                <a:cs typeface="Times New Roman" pitchFamily="18" charset="0"/>
              </a:rPr>
              <a:t>gian</a:t>
            </a:r>
            <a:r>
              <a:rPr lang="en-US" sz="2200" i="1" dirty="0">
                <a:solidFill>
                  <a:srgbClr val="002060"/>
                </a:solidFill>
                <a:latin typeface="Times New Roman" pitchFamily="18" charset="0"/>
                <a:cs typeface="Times New Roman" pitchFamily="18" charset="0"/>
              </a:rPr>
              <a:t> </a:t>
            </a:r>
            <a:r>
              <a:rPr lang="en-US" sz="2200" i="1" dirty="0" err="1">
                <a:solidFill>
                  <a:srgbClr val="002060"/>
                </a:solidFill>
                <a:latin typeface="Times New Roman" pitchFamily="18" charset="0"/>
                <a:cs typeface="Times New Roman" pitchFamily="18" charset="0"/>
              </a:rPr>
              <a:t>tiến</a:t>
            </a:r>
            <a:r>
              <a:rPr lang="en-US" sz="2200" i="1" dirty="0">
                <a:solidFill>
                  <a:srgbClr val="002060"/>
                </a:solidFill>
                <a:latin typeface="Times New Roman" pitchFamily="18" charset="0"/>
                <a:cs typeface="Times New Roman" pitchFamily="18" charset="0"/>
              </a:rPr>
              <a:t> </a:t>
            </a:r>
            <a:r>
              <a:rPr lang="en-US" sz="2200" i="1" dirty="0" err="1">
                <a:solidFill>
                  <a:srgbClr val="002060"/>
                </a:solidFill>
                <a:latin typeface="Times New Roman" pitchFamily="18" charset="0"/>
                <a:cs typeface="Times New Roman" pitchFamily="18" charset="0"/>
              </a:rPr>
              <a:t>hành</a:t>
            </a:r>
            <a:r>
              <a:rPr lang="en-US" sz="2200" i="1" dirty="0">
                <a:solidFill>
                  <a:srgbClr val="002060"/>
                </a:solidFill>
                <a:latin typeface="Times New Roman" pitchFamily="18" charset="0"/>
                <a:cs typeface="Times New Roman" pitchFamily="18" charset="0"/>
              </a:rPr>
              <a:t> </a:t>
            </a:r>
            <a:r>
              <a:rPr lang="en-US" sz="2200" i="1" dirty="0" err="1">
                <a:solidFill>
                  <a:srgbClr val="002060"/>
                </a:solidFill>
                <a:latin typeface="Times New Roman" pitchFamily="18" charset="0"/>
                <a:cs typeface="Times New Roman" pitchFamily="18" charset="0"/>
              </a:rPr>
              <a:t>đại</a:t>
            </a:r>
            <a:r>
              <a:rPr lang="en-US" sz="2200" i="1" dirty="0">
                <a:solidFill>
                  <a:srgbClr val="002060"/>
                </a:solidFill>
                <a:latin typeface="Times New Roman" pitchFamily="18" charset="0"/>
                <a:cs typeface="Times New Roman" pitchFamily="18" charset="0"/>
              </a:rPr>
              <a:t> </a:t>
            </a:r>
            <a:r>
              <a:rPr lang="en-US" sz="2200" i="1" dirty="0" err="1">
                <a:solidFill>
                  <a:srgbClr val="002060"/>
                </a:solidFill>
                <a:latin typeface="Times New Roman" pitchFamily="18" charset="0"/>
                <a:cs typeface="Times New Roman" pitchFamily="18" charset="0"/>
              </a:rPr>
              <a:t>hội</a:t>
            </a:r>
            <a:r>
              <a:rPr lang="en-US" sz="2200" i="1" dirty="0">
                <a:solidFill>
                  <a:srgbClr val="002060"/>
                </a:solidFill>
                <a:latin typeface="Times New Roman" pitchFamily="18" charset="0"/>
                <a:cs typeface="Times New Roman" pitchFamily="18" charset="0"/>
              </a:rPr>
              <a:t>, </a:t>
            </a:r>
            <a:r>
              <a:rPr lang="en-US" sz="2200" i="1" dirty="0" err="1">
                <a:solidFill>
                  <a:srgbClr val="002060"/>
                </a:solidFill>
                <a:latin typeface="Times New Roman" pitchFamily="18" charset="0"/>
                <a:cs typeface="Times New Roman" pitchFamily="18" charset="0"/>
              </a:rPr>
              <a:t>đối</a:t>
            </a:r>
            <a:r>
              <a:rPr lang="en-US" sz="2200" i="1" dirty="0">
                <a:solidFill>
                  <a:srgbClr val="002060"/>
                </a:solidFill>
                <a:latin typeface="Times New Roman" pitchFamily="18" charset="0"/>
                <a:cs typeface="Times New Roman" pitchFamily="18" charset="0"/>
              </a:rPr>
              <a:t> </a:t>
            </a:r>
            <a:r>
              <a:rPr lang="en-US" sz="2200" i="1" dirty="0" err="1">
                <a:solidFill>
                  <a:srgbClr val="002060"/>
                </a:solidFill>
                <a:latin typeface="Times New Roman" pitchFamily="18" charset="0"/>
                <a:cs typeface="Times New Roman" pitchFamily="18" charset="0"/>
              </a:rPr>
              <a:t>với</a:t>
            </a:r>
            <a:r>
              <a:rPr lang="en-US" sz="2200" i="1" dirty="0">
                <a:solidFill>
                  <a:srgbClr val="002060"/>
                </a:solidFill>
                <a:latin typeface="Times New Roman" pitchFamily="18" charset="0"/>
                <a:cs typeface="Times New Roman" pitchFamily="18" charset="0"/>
              </a:rPr>
              <a:t> </a:t>
            </a:r>
            <a:r>
              <a:rPr lang="en-US" sz="2200" i="1" dirty="0" err="1">
                <a:solidFill>
                  <a:srgbClr val="002060"/>
                </a:solidFill>
                <a:latin typeface="Times New Roman" pitchFamily="18" charset="0"/>
                <a:cs typeface="Times New Roman" pitchFamily="18" charset="0"/>
              </a:rPr>
              <a:t>cấp</a:t>
            </a:r>
            <a:r>
              <a:rPr lang="en-US" sz="2200" i="1" dirty="0">
                <a:solidFill>
                  <a:srgbClr val="002060"/>
                </a:solidFill>
                <a:latin typeface="Times New Roman" pitchFamily="18" charset="0"/>
                <a:cs typeface="Times New Roman" pitchFamily="18" charset="0"/>
              </a:rPr>
              <a:t> </a:t>
            </a:r>
            <a:r>
              <a:rPr lang="en-US" sz="2200" i="1" dirty="0" err="1">
                <a:solidFill>
                  <a:srgbClr val="002060"/>
                </a:solidFill>
                <a:latin typeface="Times New Roman" pitchFamily="18" charset="0"/>
                <a:cs typeface="Times New Roman" pitchFamily="18" charset="0"/>
              </a:rPr>
              <a:t>trên</a:t>
            </a:r>
            <a:r>
              <a:rPr lang="en-US" sz="2200" i="1" dirty="0">
                <a:solidFill>
                  <a:srgbClr val="002060"/>
                </a:solidFill>
                <a:latin typeface="Times New Roman" pitchFamily="18" charset="0"/>
                <a:cs typeface="Times New Roman" pitchFamily="18" charset="0"/>
              </a:rPr>
              <a:t> </a:t>
            </a:r>
            <a:r>
              <a:rPr lang="en-US" sz="2200" i="1" dirty="0" err="1">
                <a:solidFill>
                  <a:srgbClr val="002060"/>
                </a:solidFill>
                <a:latin typeface="Times New Roman" pitchFamily="18" charset="0"/>
                <a:cs typeface="Times New Roman" pitchFamily="18" charset="0"/>
              </a:rPr>
              <a:t>trực</a:t>
            </a:r>
            <a:r>
              <a:rPr lang="en-US" sz="2200" i="1" dirty="0">
                <a:solidFill>
                  <a:srgbClr val="002060"/>
                </a:solidFill>
                <a:latin typeface="Times New Roman" pitchFamily="18" charset="0"/>
                <a:cs typeface="Times New Roman" pitchFamily="18" charset="0"/>
              </a:rPr>
              <a:t> </a:t>
            </a:r>
            <a:r>
              <a:rPr lang="en-US" sz="2200" i="1" dirty="0" err="1">
                <a:solidFill>
                  <a:srgbClr val="002060"/>
                </a:solidFill>
                <a:latin typeface="Times New Roman" pitchFamily="18" charset="0"/>
                <a:cs typeface="Times New Roman" pitchFamily="18" charset="0"/>
              </a:rPr>
              <a:t>tiếp</a:t>
            </a:r>
            <a:r>
              <a:rPr lang="en-US" sz="2200" i="1" dirty="0">
                <a:solidFill>
                  <a:srgbClr val="002060"/>
                </a:solidFill>
                <a:latin typeface="Times New Roman" pitchFamily="18" charset="0"/>
                <a:cs typeface="Times New Roman" pitchFamily="18" charset="0"/>
              </a:rPr>
              <a:t> </a:t>
            </a:r>
            <a:r>
              <a:rPr lang="en-US" sz="2200" i="1" dirty="0" err="1">
                <a:solidFill>
                  <a:srgbClr val="002060"/>
                </a:solidFill>
                <a:latin typeface="Times New Roman" pitchFamily="18" charset="0"/>
                <a:cs typeface="Times New Roman" pitchFamily="18" charset="0"/>
              </a:rPr>
              <a:t>cơ</a:t>
            </a:r>
            <a:r>
              <a:rPr lang="en-US" sz="2200" i="1" dirty="0">
                <a:solidFill>
                  <a:srgbClr val="002060"/>
                </a:solidFill>
                <a:latin typeface="Times New Roman" pitchFamily="18" charset="0"/>
                <a:cs typeface="Times New Roman" pitchFamily="18" charset="0"/>
              </a:rPr>
              <a:t> </a:t>
            </a:r>
            <a:r>
              <a:rPr lang="en-US" sz="2200" i="1" dirty="0" err="1">
                <a:solidFill>
                  <a:srgbClr val="002060"/>
                </a:solidFill>
                <a:latin typeface="Times New Roman" pitchFamily="18" charset="0"/>
                <a:cs typeface="Times New Roman" pitchFamily="18" charset="0"/>
              </a:rPr>
              <a:t>sở</a:t>
            </a:r>
            <a:r>
              <a:rPr lang="en-US" sz="2200" i="1" dirty="0">
                <a:solidFill>
                  <a:srgbClr val="002060"/>
                </a:solidFill>
                <a:latin typeface="Times New Roman" pitchFamily="18" charset="0"/>
                <a:cs typeface="Times New Roman" pitchFamily="18" charset="0"/>
              </a:rPr>
              <a:t> </a:t>
            </a:r>
            <a:r>
              <a:rPr lang="en-US" sz="2200" i="1" dirty="0" err="1">
                <a:solidFill>
                  <a:srgbClr val="002060"/>
                </a:solidFill>
                <a:latin typeface="Times New Roman" pitchFamily="18" charset="0"/>
                <a:cs typeface="Times New Roman" pitchFamily="18" charset="0"/>
              </a:rPr>
              <a:t>trở</a:t>
            </a:r>
            <a:r>
              <a:rPr lang="en-US" sz="2200" i="1" dirty="0">
                <a:solidFill>
                  <a:srgbClr val="002060"/>
                </a:solidFill>
                <a:latin typeface="Times New Roman" pitchFamily="18" charset="0"/>
                <a:cs typeface="Times New Roman" pitchFamily="18" charset="0"/>
              </a:rPr>
              <a:t> </a:t>
            </a:r>
            <a:r>
              <a:rPr lang="en-US" sz="2200" i="1" dirty="0" err="1">
                <a:solidFill>
                  <a:srgbClr val="002060"/>
                </a:solidFill>
                <a:latin typeface="Times New Roman" pitchFamily="18" charset="0"/>
                <a:cs typeface="Times New Roman" pitchFamily="18" charset="0"/>
              </a:rPr>
              <a:t>lên</a:t>
            </a:r>
            <a:r>
              <a:rPr lang="en-US" sz="2200" i="1" dirty="0">
                <a:solidFill>
                  <a:srgbClr val="002060"/>
                </a:solidFill>
                <a:latin typeface="Times New Roman" pitchFamily="18" charset="0"/>
                <a:cs typeface="Times New Roman" pitchFamily="18" charset="0"/>
              </a:rPr>
              <a:t> </a:t>
            </a:r>
            <a:r>
              <a:rPr lang="en-US" sz="2200" i="1" dirty="0" err="1">
                <a:solidFill>
                  <a:srgbClr val="002060"/>
                </a:solidFill>
                <a:latin typeface="Times New Roman" pitchFamily="18" charset="0"/>
                <a:cs typeface="Times New Roman" pitchFamily="18" charset="0"/>
              </a:rPr>
              <a:t>không</a:t>
            </a:r>
            <a:r>
              <a:rPr lang="en-US" sz="2200" i="1" dirty="0">
                <a:solidFill>
                  <a:srgbClr val="002060"/>
                </a:solidFill>
                <a:latin typeface="Times New Roman" pitchFamily="18" charset="0"/>
                <a:cs typeface="Times New Roman" pitchFamily="18" charset="0"/>
              </a:rPr>
              <a:t> </a:t>
            </a:r>
            <a:r>
              <a:rPr lang="en-US" sz="2200" i="1" dirty="0" err="1">
                <a:solidFill>
                  <a:srgbClr val="002060"/>
                </a:solidFill>
                <a:latin typeface="Times New Roman" pitchFamily="18" charset="0"/>
                <a:cs typeface="Times New Roman" pitchFamily="18" charset="0"/>
              </a:rPr>
              <a:t>quá</a:t>
            </a:r>
            <a:r>
              <a:rPr lang="en-US" sz="2200" i="1" dirty="0">
                <a:solidFill>
                  <a:srgbClr val="002060"/>
                </a:solidFill>
                <a:latin typeface="Times New Roman" pitchFamily="18" charset="0"/>
                <a:cs typeface="Times New Roman" pitchFamily="18" charset="0"/>
              </a:rPr>
              <a:t> ½ </a:t>
            </a:r>
            <a:r>
              <a:rPr lang="en-US" sz="2200" i="1" dirty="0" err="1">
                <a:solidFill>
                  <a:srgbClr val="002060"/>
                </a:solidFill>
                <a:latin typeface="Times New Roman" pitchFamily="18" charset="0"/>
                <a:cs typeface="Times New Roman" pitchFamily="18" charset="0"/>
              </a:rPr>
              <a:t>ngày</a:t>
            </a:r>
            <a:r>
              <a:rPr lang="en-US" sz="2200" i="1" dirty="0">
                <a:solidFill>
                  <a:srgbClr val="002060"/>
                </a:solidFill>
                <a:latin typeface="Times New Roman" pitchFamily="18" charset="0"/>
                <a:cs typeface="Times New Roman" pitchFamily="18" charset="0"/>
              </a:rPr>
              <a:t>)</a:t>
            </a:r>
          </a:p>
          <a:p>
            <a:pPr marL="342900" indent="-342900" algn="just" eaLnBrk="1" hangingPunct="1">
              <a:lnSpc>
                <a:spcPts val="2340"/>
              </a:lnSpc>
              <a:spcBef>
                <a:spcPts val="0"/>
              </a:spcBef>
              <a:buFont typeface="Arial" charset="0"/>
              <a:buChar char="•"/>
              <a:defRPr/>
            </a:pPr>
            <a:r>
              <a:rPr lang="en-US" sz="2200" dirty="0" err="1">
                <a:solidFill>
                  <a:srgbClr val="002060"/>
                </a:solidFill>
                <a:latin typeface="Times New Roman" pitchFamily="18" charset="0"/>
                <a:cs typeface="Times New Roman" pitchFamily="18" charset="0"/>
              </a:rPr>
              <a:t>Thời</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gian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tổ</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chức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đại</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hội</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điểm</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cấp</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trên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trực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tiếp</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cơ</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sở</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vào</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đầu</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quý</a:t>
            </a:r>
            <a:r>
              <a:rPr lang="en-US" sz="2200" dirty="0">
                <a:solidFill>
                  <a:srgbClr val="002060"/>
                </a:solidFill>
                <a:latin typeface="Times New Roman" pitchFamily="18" charset="0"/>
                <a:cs typeface="Times New Roman" pitchFamily="18" charset="0"/>
              </a:rPr>
              <a:t> III/2025; </a:t>
            </a:r>
            <a:r>
              <a:rPr lang="en-US" sz="2200" dirty="0" err="1">
                <a:solidFill>
                  <a:srgbClr val="002060"/>
                </a:solidFill>
                <a:latin typeface="Times New Roman" pitchFamily="18" charset="0"/>
                <a:cs typeface="Times New Roman" pitchFamily="18" charset="0"/>
              </a:rPr>
              <a:t>cấp</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trực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thuộc</a:t>
            </a:r>
            <a:r>
              <a:rPr lang="en-US" sz="2200" dirty="0">
                <a:solidFill>
                  <a:srgbClr val="002060"/>
                </a:solidFill>
                <a:latin typeface="Times New Roman" pitchFamily="18" charset="0"/>
                <a:cs typeface="Times New Roman" pitchFamily="18" charset="0"/>
              </a:rPr>
              <a:t> TW </a:t>
            </a:r>
            <a:r>
              <a:rPr lang="en-US" sz="2200" dirty="0" err="1">
                <a:solidFill>
                  <a:srgbClr val="002060"/>
                </a:solidFill>
                <a:latin typeface="Times New Roman" pitchFamily="18" charset="0"/>
                <a:cs typeface="Times New Roman" pitchFamily="18" charset="0"/>
              </a:rPr>
              <a:t>trong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quý</a:t>
            </a:r>
            <a:r>
              <a:rPr lang="en-US" sz="2200" dirty="0">
                <a:solidFill>
                  <a:srgbClr val="002060"/>
                </a:solidFill>
                <a:latin typeface="Times New Roman" pitchFamily="18" charset="0"/>
                <a:cs typeface="Times New Roman" pitchFamily="18" charset="0"/>
              </a:rPr>
              <a:t> III/2025.</a:t>
            </a:r>
          </a:p>
          <a:p>
            <a:pPr marL="342900" indent="-342900" algn="just" eaLnBrk="1" hangingPunct="1">
              <a:lnSpc>
                <a:spcPts val="2340"/>
              </a:lnSpc>
              <a:spcBef>
                <a:spcPts val="0"/>
              </a:spcBef>
              <a:buFont typeface="Arial" charset="0"/>
              <a:buChar char="•"/>
              <a:defRPr/>
            </a:pPr>
            <a:r>
              <a:rPr lang="en-US" sz="2200" dirty="0" err="1">
                <a:solidFill>
                  <a:srgbClr val="002060"/>
                </a:solidFill>
                <a:latin typeface="Times New Roman" pitchFamily="18" charset="0"/>
                <a:cs typeface="Times New Roman" pitchFamily="18" charset="0"/>
              </a:rPr>
              <a:t>Thời</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gian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Đại</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hội</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toàn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quốc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lần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thứ</a:t>
            </a:r>
            <a:r>
              <a:rPr lang="en-US" sz="2200" dirty="0">
                <a:solidFill>
                  <a:srgbClr val="002060"/>
                </a:solidFill>
                <a:latin typeface="Times New Roman" pitchFamily="18" charset="0"/>
                <a:cs typeface="Times New Roman" pitchFamily="18" charset="0"/>
              </a:rPr>
              <a:t> XIV </a:t>
            </a:r>
            <a:r>
              <a:rPr lang="en-US" sz="2200" dirty="0" err="1">
                <a:solidFill>
                  <a:srgbClr val="002060"/>
                </a:solidFill>
                <a:latin typeface="Times New Roman" pitchFamily="18" charset="0"/>
                <a:cs typeface="Times New Roman" pitchFamily="18" charset="0"/>
              </a:rPr>
              <a:t>vào</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tháng</a:t>
            </a:r>
            <a:r>
              <a:rPr lang="en-US" sz="2200" dirty="0">
                <a:solidFill>
                  <a:srgbClr val="002060"/>
                </a:solidFill>
                <a:latin typeface="Times New Roman" pitchFamily="18" charset="0"/>
                <a:cs typeface="Times New Roman" pitchFamily="18" charset="0"/>
              </a:rPr>
              <a:t> 01/2026.</a:t>
            </a:r>
          </a:p>
          <a:p>
            <a:pPr marL="342900" indent="-342900" algn="just" eaLnBrk="1" hangingPunct="1">
              <a:lnSpc>
                <a:spcPts val="2340"/>
              </a:lnSpc>
              <a:spcBef>
                <a:spcPts val="0"/>
              </a:spcBef>
              <a:buFont typeface="Arial" charset="0"/>
              <a:buChar char="•"/>
              <a:defRPr/>
            </a:pPr>
            <a:r>
              <a:rPr lang="en-US" sz="2200" dirty="0" err="1">
                <a:solidFill>
                  <a:srgbClr val="002060"/>
                </a:solidFill>
                <a:latin typeface="Times New Roman" pitchFamily="18" charset="0"/>
                <a:cs typeface="Times New Roman" pitchFamily="18" charset="0"/>
              </a:rPr>
              <a:t>Thời</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gian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tổ</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chức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bầu</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cử</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Quốc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hội</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khoá</a:t>
            </a:r>
            <a:r>
              <a:rPr lang="en-US" sz="2200" dirty="0">
                <a:solidFill>
                  <a:srgbClr val="002060"/>
                </a:solidFill>
                <a:latin typeface="Times New Roman" pitchFamily="18" charset="0"/>
                <a:cs typeface="Times New Roman" pitchFamily="18" charset="0"/>
              </a:rPr>
              <a:t> XVI </a:t>
            </a:r>
            <a:r>
              <a:rPr lang="en-US" sz="2200" dirty="0" err="1">
                <a:solidFill>
                  <a:srgbClr val="002060"/>
                </a:solidFill>
                <a:latin typeface="Times New Roman" pitchFamily="18" charset="0"/>
                <a:cs typeface="Times New Roman" pitchFamily="18" charset="0"/>
              </a:rPr>
              <a:t>và</a:t>
            </a:r>
            <a:r>
              <a:rPr lang="en-US" sz="2200" dirty="0">
                <a:solidFill>
                  <a:srgbClr val="002060"/>
                </a:solidFill>
                <a:latin typeface="Times New Roman" pitchFamily="18" charset="0"/>
                <a:cs typeface="Times New Roman" pitchFamily="18" charset="0"/>
              </a:rPr>
              <a:t> HĐND </a:t>
            </a:r>
            <a:r>
              <a:rPr lang="en-US" sz="2200" dirty="0" err="1">
                <a:solidFill>
                  <a:srgbClr val="002060"/>
                </a:solidFill>
                <a:latin typeface="Times New Roman" pitchFamily="18" charset="0"/>
                <a:cs typeface="Times New Roman" pitchFamily="18" charset="0"/>
              </a:rPr>
              <a:t>các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cấp</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nhiệm</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kỳ</a:t>
            </a:r>
            <a:r>
              <a:rPr lang="en-US" sz="2200" dirty="0">
                <a:solidFill>
                  <a:srgbClr val="002060"/>
                </a:solidFill>
                <a:latin typeface="Times New Roman" pitchFamily="18" charset="0"/>
                <a:cs typeface="Times New Roman" pitchFamily="18" charset="0"/>
              </a:rPr>
              <a:t> 2026- 2031 </a:t>
            </a:r>
            <a:r>
              <a:rPr lang="en-US" sz="2200" dirty="0" err="1">
                <a:solidFill>
                  <a:srgbClr val="002060"/>
                </a:solidFill>
                <a:latin typeface="Times New Roman" pitchFamily="18" charset="0"/>
                <a:cs typeface="Times New Roman" pitchFamily="18" charset="0"/>
              </a:rPr>
              <a:t>vào</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ngày</a:t>
            </a:r>
            <a:r>
              <a:rPr lang="en-US" sz="2200" dirty="0">
                <a:solidFill>
                  <a:srgbClr val="002060"/>
                </a:solidFill>
                <a:latin typeface="Times New Roman" pitchFamily="18" charset="0"/>
                <a:cs typeface="Times New Roman" pitchFamily="18" charset="0"/>
              </a:rPr>
              <a:t> </a:t>
            </a:r>
            <a:r>
              <a:rPr lang="en-US" sz="2200" b="1" dirty="0">
                <a:solidFill>
                  <a:srgbClr val="002060"/>
                </a:solidFill>
                <a:latin typeface="Times New Roman" pitchFamily="18" charset="0"/>
                <a:cs typeface="Times New Roman" pitchFamily="18" charset="0"/>
              </a:rPr>
              <a:t>15/3/2026</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Chủ</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nhật</a:t>
            </a:r>
            <a:r>
              <a:rPr lang="en-US" sz="2200" dirty="0">
                <a:solidFill>
                  <a:srgbClr val="002060"/>
                </a:solidFill>
                <a:latin typeface="Times New Roman" pitchFamily="18" charset="0"/>
                <a:cs typeface="Times New Roman" pitchFamily="18" charset="0"/>
              </a:rPr>
              <a:t>).</a:t>
            </a:r>
          </a:p>
          <a:p>
            <a:pPr algn="just" eaLnBrk="1" hangingPunct="1">
              <a:spcBef>
                <a:spcPct val="50000"/>
              </a:spcBef>
              <a:defRPr/>
            </a:pPr>
            <a:endParaRPr lang="en-US" altLang="en-US" sz="2200" b="1" i="1" dirty="0">
              <a:solidFill>
                <a:srgbClr val="FF0000"/>
              </a:solidFill>
              <a:latin typeface="Times New Roman" panose="02020603050405020304" pitchFamily="18" charset="0"/>
              <a:cs typeface="Times New Roman" pitchFamily="18" charset="0"/>
            </a:endParaRPr>
          </a:p>
        </p:txBody>
      </p:sp>
      <p:pic>
        <p:nvPicPr>
          <p:cNvPr id="17414" name="Picture 47" descr="co">
            <a:extLst>
              <a:ext uri="{FF2B5EF4-FFF2-40B4-BE49-F238E27FC236}">
                <a16:creationId xmlns:a16="http://schemas.microsoft.com/office/drawing/2014/main" id="{5619A000-E13A-5A2A-B34D-8C57EF4E1FE5}"/>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654050" y="381000"/>
            <a:ext cx="1905000"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32" name="Text Box 16">
            <a:extLst>
              <a:ext uri="{FF2B5EF4-FFF2-40B4-BE49-F238E27FC236}">
                <a16:creationId xmlns:a16="http://schemas.microsoft.com/office/drawing/2014/main" id="{E129810B-3A3D-8D32-DC36-638B95A8D231}"/>
              </a:ext>
            </a:extLst>
          </p:cNvPr>
          <p:cNvSpPr txBox="1">
            <a:spLocks noChangeArrowheads="1"/>
          </p:cNvSpPr>
          <p:nvPr/>
        </p:nvSpPr>
        <p:spPr bwMode="auto">
          <a:xfrm>
            <a:off x="2641600" y="350838"/>
            <a:ext cx="5508625" cy="701675"/>
          </a:xfrm>
          <a:prstGeom prst="rect">
            <a:avLst/>
          </a:prstGeom>
          <a:solidFill>
            <a:schemeClr val="tx2">
              <a:lumMod val="20000"/>
              <a:lumOff val="80000"/>
            </a:schemeClr>
          </a:solidFill>
          <a:ln>
            <a:noFill/>
          </a:ln>
          <a:effectLst/>
        </p:spPr>
        <p:txBody>
          <a:bodyPr>
            <a:spAutoFit/>
          </a:bodyPr>
          <a:lstStyle/>
          <a:p>
            <a:pPr algn="ctr" eaLnBrk="1" hangingPunct="1">
              <a:spcBef>
                <a:spcPts val="0"/>
              </a:spcBef>
              <a:defRPr/>
            </a:pPr>
            <a:r>
              <a:rPr lang="en-US" altLang="en-US" sz="2000" b="1" dirty="0">
                <a:solidFill>
                  <a:srgbClr val="0033CC"/>
                </a:solidFill>
                <a:latin typeface="Times New Roman" panose="02020603050405020304" pitchFamily="18" charset="0"/>
              </a:rPr>
              <a:t>NHỮNG NỘI DUNG CƠ BẢN CỦA</a:t>
            </a:r>
          </a:p>
          <a:p>
            <a:pPr algn="ctr" eaLnBrk="1" hangingPunct="1">
              <a:spcBef>
                <a:spcPts val="0"/>
              </a:spcBef>
              <a:defRPr/>
            </a:pPr>
            <a:r>
              <a:rPr lang="en-US" altLang="en-US" sz="2000" b="1" dirty="0">
                <a:solidFill>
                  <a:srgbClr val="0033CC"/>
                </a:solidFill>
                <a:latin typeface="Times New Roman" panose="02020603050405020304" pitchFamily="18" charset="0"/>
              </a:rPr>
              <a:t> CHỈ THỊ SỐ 45-CT/TW</a:t>
            </a:r>
            <a:endParaRPr lang="en-US" altLang="en-US" sz="2400" b="1" dirty="0">
              <a:solidFill>
                <a:srgbClr val="0033CC"/>
              </a:solidFill>
              <a:latin typeface="Times New Roman" panose="02020603050405020304" pitchFamily="18" charset="0"/>
            </a:endParaRP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100" descr="card4">
            <a:extLst>
              <a:ext uri="{FF2B5EF4-FFF2-40B4-BE49-F238E27FC236}">
                <a16:creationId xmlns:a16="http://schemas.microsoft.com/office/drawing/2014/main" id="{3D83FF65-8F09-B8CB-F597-C314050179D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5900" y="71438"/>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5" name="Rectangle 3">
            <a:extLst>
              <a:ext uri="{FF2B5EF4-FFF2-40B4-BE49-F238E27FC236}">
                <a16:creationId xmlns:a16="http://schemas.microsoft.com/office/drawing/2014/main" id="{12D7B425-F254-3831-10BF-A446A0AC1182}"/>
              </a:ext>
            </a:extLst>
          </p:cNvPr>
          <p:cNvSpPr>
            <a:spLocks noChangeArrowheads="1"/>
          </p:cNvSpPr>
          <p:nvPr/>
        </p:nvSpPr>
        <p:spPr bwMode="auto">
          <a:xfrm>
            <a:off x="1290638" y="6354763"/>
            <a:ext cx="7624762" cy="122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endParaRPr lang="en-US" altLang="en-US" sz="3200" b="1">
              <a:solidFill>
                <a:schemeClr val="tx2"/>
              </a:solidFill>
              <a:latin typeface="Times New Roman" panose="02020603050405020304" pitchFamily="18" charset="0"/>
            </a:endParaRPr>
          </a:p>
        </p:txBody>
      </p:sp>
      <p:pic>
        <p:nvPicPr>
          <p:cNvPr id="18436" name="Picture 47" descr="co">
            <a:extLst>
              <a:ext uri="{FF2B5EF4-FFF2-40B4-BE49-F238E27FC236}">
                <a16:creationId xmlns:a16="http://schemas.microsoft.com/office/drawing/2014/main" id="{26D3419D-824D-3EEA-38ED-EC3AAAF50430}"/>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973138" y="314325"/>
            <a:ext cx="1905000"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7" name="Text Box 6">
            <a:extLst>
              <a:ext uri="{FF2B5EF4-FFF2-40B4-BE49-F238E27FC236}">
                <a16:creationId xmlns:a16="http://schemas.microsoft.com/office/drawing/2014/main" id="{0ED455C5-A68D-5127-394C-B78EFFA93752}"/>
              </a:ext>
            </a:extLst>
          </p:cNvPr>
          <p:cNvSpPr txBox="1">
            <a:spLocks noChangeArrowheads="1"/>
          </p:cNvSpPr>
          <p:nvPr/>
        </p:nvSpPr>
        <p:spPr bwMode="auto">
          <a:xfrm>
            <a:off x="719138" y="1557338"/>
            <a:ext cx="7813675" cy="2035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287338">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125000"/>
              </a:lnSpc>
              <a:spcBef>
                <a:spcPct val="40000"/>
              </a:spcBef>
            </a:pPr>
            <a:endParaRPr lang="en-US" altLang="en-US" sz="2800" b="1" i="1">
              <a:solidFill>
                <a:srgbClr val="0C0C0C"/>
              </a:solidFill>
              <a:latin typeface="Times New Roman" panose="02020603050405020304" pitchFamily="18" charset="0"/>
            </a:endParaRPr>
          </a:p>
          <a:p>
            <a:pPr algn="ctr">
              <a:lnSpc>
                <a:spcPct val="125000"/>
              </a:lnSpc>
              <a:spcBef>
                <a:spcPct val="40000"/>
              </a:spcBef>
            </a:pPr>
            <a:endParaRPr lang="en-US" altLang="en-US" sz="2800" b="1" i="1">
              <a:solidFill>
                <a:srgbClr val="0C0C0C"/>
              </a:solidFill>
              <a:latin typeface="Times New Roman" panose="02020603050405020304" pitchFamily="18" charset="0"/>
            </a:endParaRPr>
          </a:p>
          <a:p>
            <a:pPr algn="ctr">
              <a:lnSpc>
                <a:spcPct val="125000"/>
              </a:lnSpc>
              <a:spcBef>
                <a:spcPct val="40000"/>
              </a:spcBef>
            </a:pPr>
            <a:r>
              <a:rPr lang="en-US" altLang="en-US" sz="2800" b="1" i="1">
                <a:solidFill>
                  <a:srgbClr val="0C0C0C"/>
                </a:solidFill>
                <a:latin typeface="Times New Roman" panose="02020603050405020304" pitchFamily="18" charset="0"/>
              </a:rPr>
              <a:t>XIN TRÂN TRỌNG CẢM ƠN!</a:t>
            </a:r>
            <a:endParaRPr lang="en-US" altLang="en-US" sz="3200" b="1" i="1" u="sng">
              <a:solidFill>
                <a:srgbClr val="0C0C0C"/>
              </a:solidFill>
              <a:latin typeface="Times New Roman" panose="02020603050405020304" pitchFamily="18" charset="0"/>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98" descr="card1">
            <a:extLst>
              <a:ext uri="{FF2B5EF4-FFF2-40B4-BE49-F238E27FC236}">
                <a16:creationId xmlns:a16="http://schemas.microsoft.com/office/drawing/2014/main" id="{0F86F5D5-E282-BB70-5D61-9B9D334EEEB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2222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105">
            <a:extLst>
              <a:ext uri="{FF2B5EF4-FFF2-40B4-BE49-F238E27FC236}">
                <a16:creationId xmlns:a16="http://schemas.microsoft.com/office/drawing/2014/main" id="{1BED0914-17F2-C261-EBF8-4EC2C33BF35E}"/>
              </a:ext>
            </a:extLst>
          </p:cNvPr>
          <p:cNvSpPr>
            <a:spLocks noChangeArrowheads="1"/>
          </p:cNvSpPr>
          <p:nvPr/>
        </p:nvSpPr>
        <p:spPr bwMode="auto">
          <a:xfrm>
            <a:off x="560705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p>
        </p:txBody>
      </p:sp>
      <p:sp>
        <p:nvSpPr>
          <p:cNvPr id="34829" name="Text Box 13">
            <a:extLst>
              <a:ext uri="{FF2B5EF4-FFF2-40B4-BE49-F238E27FC236}">
                <a16:creationId xmlns:a16="http://schemas.microsoft.com/office/drawing/2014/main" id="{9EA18DD0-7B5E-0453-3D8E-FB286C82BB6F}"/>
              </a:ext>
            </a:extLst>
          </p:cNvPr>
          <p:cNvSpPr txBox="1">
            <a:spLocks noChangeArrowheads="1"/>
          </p:cNvSpPr>
          <p:nvPr/>
        </p:nvSpPr>
        <p:spPr bwMode="auto">
          <a:xfrm>
            <a:off x="654050" y="1411288"/>
            <a:ext cx="7589838" cy="523875"/>
          </a:xfrm>
          <a:prstGeom prst="rect">
            <a:avLst/>
          </a:prstGeom>
          <a:solidFill>
            <a:srgbClr val="FF0000"/>
          </a:solidFill>
          <a:ln>
            <a:noFill/>
          </a:ln>
          <a:effectLst/>
        </p:spPr>
        <p:txBody>
          <a:bodyPr>
            <a:spAutoFit/>
          </a:bodyPr>
          <a:lstStyle>
            <a:lvl1pPr indent="341313"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defRPr/>
            </a:pP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1.2.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Về</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yêu</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cầu</a:t>
            </a:r>
            <a:endParaRPr lang="en-US" altLang="en-US" sz="2800" b="1" dirty="0">
              <a:solidFill>
                <a:srgbClr val="FFFFFF"/>
              </a:solidFill>
              <a:latin typeface="Times New Roman" panose="02020603050405020304" pitchFamily="18" charset="0"/>
            </a:endParaRPr>
          </a:p>
        </p:txBody>
      </p:sp>
      <p:sp>
        <p:nvSpPr>
          <p:cNvPr id="34830" name="Text Box 14">
            <a:extLst>
              <a:ext uri="{FF2B5EF4-FFF2-40B4-BE49-F238E27FC236}">
                <a16:creationId xmlns:a16="http://schemas.microsoft.com/office/drawing/2014/main" id="{9C8F5759-F868-9E32-1585-D2ECDA7EA2FB}"/>
              </a:ext>
            </a:extLst>
          </p:cNvPr>
          <p:cNvSpPr txBox="1">
            <a:spLocks noChangeArrowheads="1"/>
          </p:cNvSpPr>
          <p:nvPr/>
        </p:nvSpPr>
        <p:spPr bwMode="auto">
          <a:xfrm>
            <a:off x="611188" y="2251075"/>
            <a:ext cx="7632700" cy="37805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7366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indent="664600" algn="just" eaLnBrk="1" hangingPunct="1">
              <a:lnSpc>
                <a:spcPts val="2280"/>
              </a:lnSpc>
              <a:spcBef>
                <a:spcPct val="50000"/>
              </a:spcBef>
            </a:pPr>
            <a:r>
              <a:rPr lang="en-US" altLang="x-none"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Chỉ</a:t>
            </a:r>
            <a:r>
              <a:rPr lang="en-US" altLang="x-none"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thị</a:t>
            </a:r>
            <a:r>
              <a:rPr lang="en-US" altLang="x-none"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35 </a:t>
            </a:r>
            <a:r>
              <a:rPr lang="en-US" altLang="x-none"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trước</a:t>
            </a:r>
            <a:r>
              <a:rPr lang="en-US" altLang="x-none"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đó</a:t>
            </a:r>
            <a:r>
              <a:rPr lang="en-US" altLang="x-none"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đã</a:t>
            </a:r>
            <a:r>
              <a:rPr lang="en-US" altLang="x-none"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đề</a:t>
            </a:r>
            <a:r>
              <a:rPr lang="en-US" altLang="x-none"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ra</a:t>
            </a:r>
            <a:r>
              <a:rPr lang="en-US" altLang="x-none"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07 </a:t>
            </a:r>
            <a:r>
              <a:rPr lang="en-US" altLang="x-none"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nội</a:t>
            </a:r>
            <a:r>
              <a:rPr lang="en-US" altLang="x-none"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dung </a:t>
            </a:r>
            <a:r>
              <a:rPr lang="en-US" altLang="x-none"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yêu</a:t>
            </a:r>
            <a:r>
              <a:rPr lang="en-US" altLang="x-none"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cầu</a:t>
            </a:r>
            <a:r>
              <a:rPr lang="en-US" altLang="x-none"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p>
          <a:p>
            <a:pPr indent="664600" algn="just" eaLnBrk="1" hangingPunct="1">
              <a:lnSpc>
                <a:spcPts val="2280"/>
              </a:lnSpc>
              <a:spcBef>
                <a:spcPct val="50000"/>
              </a:spcBef>
            </a:pP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(1)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Công</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tác</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chuẩn</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bị</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đại</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hội</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đảm</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bảo</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đúng</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quy</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định</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nguyên</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tắc</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của</a:t>
            </a:r>
            <a:r>
              <a:rPr lang="en-US" altLang="x-none" sz="240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Đảng.</a:t>
            </a:r>
            <a:endPar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indent="664600" algn="just" eaLnBrk="1" hangingPunct="1">
              <a:lnSpc>
                <a:spcPts val="2280"/>
              </a:lnSpc>
              <a:spcBef>
                <a:spcPct val="50000"/>
              </a:spcBef>
            </a:pP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(2)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Nâng</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cao</a:t>
            </a:r>
            <a:r>
              <a:rPr lang="en-US" altLang="x-none" sz="240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chất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lượng</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các</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văn</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kiện</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đại</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hội</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Đảng</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bộ</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các</a:t>
            </a:r>
            <a:r>
              <a:rPr lang="en-US" altLang="x-none" sz="240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cấp.</a:t>
            </a:r>
            <a:endPar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indent="664600" algn="just" eaLnBrk="1" hangingPunct="1">
              <a:lnSpc>
                <a:spcPts val="2280"/>
              </a:lnSpc>
              <a:spcBef>
                <a:spcPct val="50000"/>
              </a:spcBef>
            </a:pP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(3)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Công</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tác</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nhân</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sự</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phải</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đảm</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bảo</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sự</a:t>
            </a:r>
            <a:r>
              <a:rPr lang="en-US" altLang="x-none" sz="240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lãnh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đạo</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trực</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tiếp</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toàn</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diện</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của</a:t>
            </a:r>
            <a:r>
              <a:rPr lang="en-US" altLang="x-none" sz="240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Đảng.</a:t>
            </a:r>
            <a:endPar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indent="664600" algn="just" eaLnBrk="1" hangingPunct="1">
              <a:lnSpc>
                <a:spcPts val="2280"/>
              </a:lnSpc>
              <a:spcBef>
                <a:spcPct val="50000"/>
              </a:spcBef>
            </a:pP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(4)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Công</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tác</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chuẩn</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bị</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nhân</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sự</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và</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bầu</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cử</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phải</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thực</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hiện</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nghiêm</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đúng</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nguyên</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tắc</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quy</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định</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của</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Đảng</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pháp</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luật</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của</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Nhà</a:t>
            </a:r>
            <a:r>
              <a:rPr lang="en-US" altLang="x-none" sz="240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nước.</a:t>
            </a:r>
            <a:endPar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5126" name="Picture 47" descr="co">
            <a:extLst>
              <a:ext uri="{FF2B5EF4-FFF2-40B4-BE49-F238E27FC236}">
                <a16:creationId xmlns:a16="http://schemas.microsoft.com/office/drawing/2014/main" id="{50F04451-72FF-49C6-E1BB-20222E75F376}"/>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654050" y="458118"/>
            <a:ext cx="1905000"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32" name="Text Box 16">
            <a:extLst>
              <a:ext uri="{FF2B5EF4-FFF2-40B4-BE49-F238E27FC236}">
                <a16:creationId xmlns:a16="http://schemas.microsoft.com/office/drawing/2014/main" id="{08D22F87-36F3-CBA3-9346-05A0966999C7}"/>
              </a:ext>
            </a:extLst>
          </p:cNvPr>
          <p:cNvSpPr txBox="1">
            <a:spLocks noChangeArrowheads="1"/>
          </p:cNvSpPr>
          <p:nvPr/>
        </p:nvSpPr>
        <p:spPr bwMode="auto">
          <a:xfrm>
            <a:off x="2641600" y="495077"/>
            <a:ext cx="5508625" cy="701675"/>
          </a:xfrm>
          <a:prstGeom prst="rect">
            <a:avLst/>
          </a:prstGeom>
          <a:solidFill>
            <a:schemeClr val="tx2">
              <a:lumMod val="20000"/>
              <a:lumOff val="80000"/>
            </a:schemeClr>
          </a:solidFill>
          <a:ln>
            <a:noFill/>
          </a:ln>
          <a:effectLst/>
        </p:spPr>
        <p:txBody>
          <a:bodyPr>
            <a:spAutoFit/>
          </a:bodyPr>
          <a:lstStyle/>
          <a:p>
            <a:pPr algn="ctr" eaLnBrk="1" hangingPunct="1">
              <a:spcBef>
                <a:spcPts val="0"/>
              </a:spcBef>
              <a:defRPr/>
            </a:pPr>
            <a:r>
              <a:rPr lang="en-US" altLang="en-US" sz="2000" b="1" dirty="0">
                <a:solidFill>
                  <a:srgbClr val="0033CC"/>
                </a:solidFill>
                <a:latin typeface="Times New Roman" panose="02020603050405020304" pitchFamily="18" charset="0"/>
              </a:rPr>
              <a:t>NHỮNG NỘI DUNG CƠ BẢN CỦA</a:t>
            </a:r>
          </a:p>
          <a:p>
            <a:pPr algn="ctr" eaLnBrk="1" hangingPunct="1">
              <a:spcBef>
                <a:spcPts val="0"/>
              </a:spcBef>
              <a:defRPr/>
            </a:pPr>
            <a:r>
              <a:rPr lang="en-US" altLang="en-US" sz="2000" b="1" dirty="0">
                <a:solidFill>
                  <a:srgbClr val="0033CC"/>
                </a:solidFill>
                <a:latin typeface="Times New Roman" panose="02020603050405020304" pitchFamily="18" charset="0"/>
              </a:rPr>
              <a:t> CHỈ THỊ SỐ 45-CT/TW</a:t>
            </a:r>
            <a:endParaRPr lang="en-US" altLang="en-US" sz="2400" b="1" dirty="0">
              <a:solidFill>
                <a:srgbClr val="0033CC"/>
              </a:solidFill>
              <a:latin typeface="Times New Roman" panose="02020603050405020304" pitchFamily="18" charset="0"/>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98" descr="card1">
            <a:extLst>
              <a:ext uri="{FF2B5EF4-FFF2-40B4-BE49-F238E27FC236}">
                <a16:creationId xmlns:a16="http://schemas.microsoft.com/office/drawing/2014/main" id="{0F86F5D5-E282-BB70-5D61-9B9D334EEEB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2222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105">
            <a:extLst>
              <a:ext uri="{FF2B5EF4-FFF2-40B4-BE49-F238E27FC236}">
                <a16:creationId xmlns:a16="http://schemas.microsoft.com/office/drawing/2014/main" id="{1BED0914-17F2-C261-EBF8-4EC2C33BF35E}"/>
              </a:ext>
            </a:extLst>
          </p:cNvPr>
          <p:cNvSpPr>
            <a:spLocks noChangeArrowheads="1"/>
          </p:cNvSpPr>
          <p:nvPr/>
        </p:nvSpPr>
        <p:spPr bwMode="auto">
          <a:xfrm>
            <a:off x="560705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p>
        </p:txBody>
      </p:sp>
      <p:sp>
        <p:nvSpPr>
          <p:cNvPr id="34829" name="Text Box 13">
            <a:extLst>
              <a:ext uri="{FF2B5EF4-FFF2-40B4-BE49-F238E27FC236}">
                <a16:creationId xmlns:a16="http://schemas.microsoft.com/office/drawing/2014/main" id="{9EA18DD0-7B5E-0453-3D8E-FB286C82BB6F}"/>
              </a:ext>
            </a:extLst>
          </p:cNvPr>
          <p:cNvSpPr txBox="1">
            <a:spLocks noChangeArrowheads="1"/>
          </p:cNvSpPr>
          <p:nvPr/>
        </p:nvSpPr>
        <p:spPr bwMode="auto">
          <a:xfrm>
            <a:off x="654050" y="1411288"/>
            <a:ext cx="7589838" cy="523875"/>
          </a:xfrm>
          <a:prstGeom prst="rect">
            <a:avLst/>
          </a:prstGeom>
          <a:solidFill>
            <a:srgbClr val="FF0000"/>
          </a:solidFill>
          <a:ln>
            <a:noFill/>
          </a:ln>
          <a:effectLst/>
        </p:spPr>
        <p:txBody>
          <a:bodyPr>
            <a:spAutoFit/>
          </a:bodyPr>
          <a:lstStyle>
            <a:lvl1pPr indent="341313"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defRPr/>
            </a:pP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1.2.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Về</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yêu</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cầu</a:t>
            </a:r>
            <a:endParaRPr lang="en-US" altLang="en-US" sz="2800" b="1" dirty="0">
              <a:solidFill>
                <a:srgbClr val="FFFFFF"/>
              </a:solidFill>
              <a:latin typeface="Times New Roman" panose="02020603050405020304" pitchFamily="18" charset="0"/>
            </a:endParaRPr>
          </a:p>
        </p:txBody>
      </p:sp>
      <p:sp>
        <p:nvSpPr>
          <p:cNvPr id="34830" name="Text Box 14">
            <a:extLst>
              <a:ext uri="{FF2B5EF4-FFF2-40B4-BE49-F238E27FC236}">
                <a16:creationId xmlns:a16="http://schemas.microsoft.com/office/drawing/2014/main" id="{9C8F5759-F868-9E32-1585-D2ECDA7EA2FB}"/>
              </a:ext>
            </a:extLst>
          </p:cNvPr>
          <p:cNvSpPr txBox="1">
            <a:spLocks noChangeArrowheads="1"/>
          </p:cNvSpPr>
          <p:nvPr/>
        </p:nvSpPr>
        <p:spPr bwMode="auto">
          <a:xfrm>
            <a:off x="611188" y="2251075"/>
            <a:ext cx="76327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7366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(5)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Có</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cơ</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chế</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tiêu</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chí</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sàng</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lọc</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hiệu</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quả</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để</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không</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bỏ</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sót</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người</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thực</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sự</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có</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đức</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có</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tài</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đồng</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thời</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kiên</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quyết</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không</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để</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lọt</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vào</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cấp</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uỷ</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khoá</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mới</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những</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người</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không</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đủ</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tiêu</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chuẩn</a:t>
            </a:r>
            <a:r>
              <a:rPr lang="en-US" altLang="x-none" sz="240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endPar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algn="just" eaLnBrk="1" hangingPunct="1">
              <a:spcBef>
                <a:spcPct val="50000"/>
              </a:spcBef>
            </a:pP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(6)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Đoàn</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đại</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biểu</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dự</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đại</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hội</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đảng</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bộ</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cấp</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trên</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phải</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là</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những</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đồng</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chí</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có</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đủ</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phẩm</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chất</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chính</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trị</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đạo</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đức</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lối</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sống</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năng</a:t>
            </a:r>
            <a:r>
              <a:rPr lang="en-US" altLang="x-none" sz="240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lực.</a:t>
            </a:r>
            <a:endPar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algn="just" eaLnBrk="1" hangingPunct="1">
              <a:spcBef>
                <a:spcPct val="50000"/>
              </a:spcBef>
            </a:pP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(7)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Trong</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quá</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trình</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chuẩn</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bị</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và</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tiến</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hành</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đại</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hội</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phải</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thường</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xuyên</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làm</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tốt</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công</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tác</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chính</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trị</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tư</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tưởng</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thông</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tin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tuyên</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truyền</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đảm</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bảo</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sự</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đoàn</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kết</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thống</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nhất</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cao</a:t>
            </a:r>
            <a:r>
              <a:rPr lang="en-US" altLang="x-none"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p>
        </p:txBody>
      </p:sp>
      <p:pic>
        <p:nvPicPr>
          <p:cNvPr id="5126" name="Picture 47" descr="co">
            <a:extLst>
              <a:ext uri="{FF2B5EF4-FFF2-40B4-BE49-F238E27FC236}">
                <a16:creationId xmlns:a16="http://schemas.microsoft.com/office/drawing/2014/main" id="{50F04451-72FF-49C6-E1BB-20222E75F376}"/>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654050" y="422114"/>
            <a:ext cx="1905000"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32" name="Text Box 16">
            <a:extLst>
              <a:ext uri="{FF2B5EF4-FFF2-40B4-BE49-F238E27FC236}">
                <a16:creationId xmlns:a16="http://schemas.microsoft.com/office/drawing/2014/main" id="{08D22F87-36F3-CBA3-9346-05A0966999C7}"/>
              </a:ext>
            </a:extLst>
          </p:cNvPr>
          <p:cNvSpPr txBox="1">
            <a:spLocks noChangeArrowheads="1"/>
          </p:cNvSpPr>
          <p:nvPr/>
        </p:nvSpPr>
        <p:spPr bwMode="auto">
          <a:xfrm>
            <a:off x="2641600" y="476672"/>
            <a:ext cx="5508625" cy="701675"/>
          </a:xfrm>
          <a:prstGeom prst="rect">
            <a:avLst/>
          </a:prstGeom>
          <a:solidFill>
            <a:schemeClr val="tx2">
              <a:lumMod val="20000"/>
              <a:lumOff val="80000"/>
            </a:schemeClr>
          </a:solidFill>
          <a:ln>
            <a:noFill/>
          </a:ln>
          <a:effectLst/>
        </p:spPr>
        <p:txBody>
          <a:bodyPr>
            <a:spAutoFit/>
          </a:bodyPr>
          <a:lstStyle/>
          <a:p>
            <a:pPr algn="ctr" eaLnBrk="1" hangingPunct="1">
              <a:spcBef>
                <a:spcPts val="0"/>
              </a:spcBef>
              <a:defRPr/>
            </a:pPr>
            <a:r>
              <a:rPr lang="en-US" altLang="en-US" sz="2000" b="1" dirty="0">
                <a:solidFill>
                  <a:srgbClr val="0033CC"/>
                </a:solidFill>
                <a:latin typeface="Times New Roman" panose="02020603050405020304" pitchFamily="18" charset="0"/>
              </a:rPr>
              <a:t>NHỮNG NỘI DUNG CƠ BẢN CỦA</a:t>
            </a:r>
          </a:p>
          <a:p>
            <a:pPr algn="ctr" eaLnBrk="1" hangingPunct="1">
              <a:spcBef>
                <a:spcPts val="0"/>
              </a:spcBef>
              <a:defRPr/>
            </a:pPr>
            <a:r>
              <a:rPr lang="en-US" altLang="en-US" sz="2000" b="1" dirty="0">
                <a:solidFill>
                  <a:srgbClr val="0033CC"/>
                </a:solidFill>
                <a:latin typeface="Times New Roman" panose="02020603050405020304" pitchFamily="18" charset="0"/>
              </a:rPr>
              <a:t> CHỈ THỊ SỐ 45-CT/TW</a:t>
            </a:r>
            <a:endParaRPr lang="en-US" altLang="en-US" sz="2400" b="1" dirty="0">
              <a:solidFill>
                <a:srgbClr val="0033CC"/>
              </a:solidFill>
              <a:latin typeface="Times New Roman" panose="02020603050405020304" pitchFamily="18" charset="0"/>
            </a:endParaRPr>
          </a:p>
        </p:txBody>
      </p:sp>
    </p:spTree>
    <p:extLst>
      <p:ext uri="{BB962C8B-B14F-4D97-AF65-F5344CB8AC3E}">
        <p14:creationId xmlns:p14="http://schemas.microsoft.com/office/powerpoint/2010/main" val="336265176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98" descr="card1">
            <a:extLst>
              <a:ext uri="{FF2B5EF4-FFF2-40B4-BE49-F238E27FC236}">
                <a16:creationId xmlns:a16="http://schemas.microsoft.com/office/drawing/2014/main" id="{0F86F5D5-E282-BB70-5D61-9B9D334EEEB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2222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105">
            <a:extLst>
              <a:ext uri="{FF2B5EF4-FFF2-40B4-BE49-F238E27FC236}">
                <a16:creationId xmlns:a16="http://schemas.microsoft.com/office/drawing/2014/main" id="{1BED0914-17F2-C261-EBF8-4EC2C33BF35E}"/>
              </a:ext>
            </a:extLst>
          </p:cNvPr>
          <p:cNvSpPr>
            <a:spLocks noChangeArrowheads="1"/>
          </p:cNvSpPr>
          <p:nvPr/>
        </p:nvSpPr>
        <p:spPr bwMode="auto">
          <a:xfrm>
            <a:off x="560705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p>
        </p:txBody>
      </p:sp>
      <p:sp>
        <p:nvSpPr>
          <p:cNvPr id="34829" name="Text Box 13">
            <a:extLst>
              <a:ext uri="{FF2B5EF4-FFF2-40B4-BE49-F238E27FC236}">
                <a16:creationId xmlns:a16="http://schemas.microsoft.com/office/drawing/2014/main" id="{9EA18DD0-7B5E-0453-3D8E-FB286C82BB6F}"/>
              </a:ext>
            </a:extLst>
          </p:cNvPr>
          <p:cNvSpPr txBox="1">
            <a:spLocks noChangeArrowheads="1"/>
          </p:cNvSpPr>
          <p:nvPr/>
        </p:nvSpPr>
        <p:spPr bwMode="auto">
          <a:xfrm>
            <a:off x="654050" y="1411288"/>
            <a:ext cx="7589838" cy="523875"/>
          </a:xfrm>
          <a:prstGeom prst="rect">
            <a:avLst/>
          </a:prstGeom>
          <a:solidFill>
            <a:srgbClr val="FF0000"/>
          </a:solidFill>
          <a:ln>
            <a:noFill/>
          </a:ln>
          <a:effectLst/>
        </p:spPr>
        <p:txBody>
          <a:bodyPr>
            <a:spAutoFit/>
          </a:bodyPr>
          <a:lstStyle>
            <a:lvl1pPr indent="341313"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defRPr/>
            </a:pP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1.2.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Về</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yêu</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cầu</a:t>
            </a:r>
            <a:endParaRPr lang="en-US" altLang="en-US" sz="2800" b="1" dirty="0">
              <a:solidFill>
                <a:srgbClr val="FFFFFF"/>
              </a:solidFill>
              <a:latin typeface="Times New Roman" panose="02020603050405020304" pitchFamily="18" charset="0"/>
            </a:endParaRPr>
          </a:p>
        </p:txBody>
      </p:sp>
      <p:sp>
        <p:nvSpPr>
          <p:cNvPr id="34830" name="Text Box 14">
            <a:extLst>
              <a:ext uri="{FF2B5EF4-FFF2-40B4-BE49-F238E27FC236}">
                <a16:creationId xmlns:a16="http://schemas.microsoft.com/office/drawing/2014/main" id="{9C8F5759-F868-9E32-1585-D2ECDA7EA2FB}"/>
              </a:ext>
            </a:extLst>
          </p:cNvPr>
          <p:cNvSpPr txBox="1">
            <a:spLocks noChangeArrowheads="1"/>
          </p:cNvSpPr>
          <p:nvPr/>
        </p:nvSpPr>
        <p:spPr bwMode="auto">
          <a:xfrm>
            <a:off x="611188" y="2251075"/>
            <a:ext cx="7632700" cy="3847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7366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x-none" sz="2400" b="1" i="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Chỉ</a:t>
            </a:r>
            <a:r>
              <a:rPr lang="en-US" altLang="x-none" sz="2400" b="1"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b="1" i="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thị</a:t>
            </a:r>
            <a:r>
              <a:rPr lang="en-US" altLang="x-none" sz="2400" b="1"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45 </a:t>
            </a:r>
            <a:r>
              <a:rPr lang="en-US" altLang="x-none" sz="2400" b="1" i="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đã</a:t>
            </a:r>
            <a:r>
              <a:rPr lang="en-US" altLang="x-none" sz="2400" b="1"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400" b="1" i="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bổ</a:t>
            </a:r>
            <a:r>
              <a:rPr lang="en-US" altLang="x-none" sz="2400" b="1"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sung:</a:t>
            </a:r>
          </a:p>
          <a:p>
            <a:pPr algn="just" eaLnBrk="1" hangingPunct="1">
              <a:spcBef>
                <a:spcPct val="50000"/>
              </a:spcBef>
            </a:pP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Yêu</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cầu</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về</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xây</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dựng</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văn</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kiện</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đại</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hội</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đảng</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bộ</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các</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cấp</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yêu</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cầu</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thứ</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2)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phải</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gắn</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kết</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chặt</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chẽ</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với</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việc</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thực</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hiện</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chủ</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trương</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nghị</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quyết</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của</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Trung</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ương</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Đảng</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về</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sắp</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xếp</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tinh</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gọn</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tổ</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chức</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bộ</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máy</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trong</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toàn</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hệ</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thống</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chính</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trị</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đồng</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thời</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yêu</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cầu</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văn</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kiện</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đại</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hội</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phải</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ngắn</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gọn</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dễ</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hiểu</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dễ</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nhớ</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dễ</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làm</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và</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dễ</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kiểm</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tra</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p>
          <a:p>
            <a:pPr algn="just" eaLnBrk="1" hangingPunct="1">
              <a:spcBef>
                <a:spcPct val="50000"/>
              </a:spcBef>
            </a:pP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Yêu</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cầu</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về</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công</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tác</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chuẩn</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bị</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nhân</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sự</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yêu</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cầu</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thứ</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4)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phải</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chú</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trọng</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phát</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hiện</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lựa</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chọn</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giới</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thiệu</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những</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cán</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bộ</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có</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trình</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độ</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khoa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học</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công</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nghệ</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tham</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gia</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cấp</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uỷ</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các</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cấp</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nhiệm</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kỳ</a:t>
            </a:r>
            <a:r>
              <a:rPr lang="en-US" alt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2025 - 2030</a:t>
            </a:r>
          </a:p>
        </p:txBody>
      </p:sp>
      <p:pic>
        <p:nvPicPr>
          <p:cNvPr id="5126" name="Picture 47" descr="co">
            <a:extLst>
              <a:ext uri="{FF2B5EF4-FFF2-40B4-BE49-F238E27FC236}">
                <a16:creationId xmlns:a16="http://schemas.microsoft.com/office/drawing/2014/main" id="{50F04451-72FF-49C6-E1BB-20222E75F376}"/>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654050" y="458118"/>
            <a:ext cx="1905000"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32" name="Text Box 16">
            <a:extLst>
              <a:ext uri="{FF2B5EF4-FFF2-40B4-BE49-F238E27FC236}">
                <a16:creationId xmlns:a16="http://schemas.microsoft.com/office/drawing/2014/main" id="{08D22F87-36F3-CBA3-9346-05A0966999C7}"/>
              </a:ext>
            </a:extLst>
          </p:cNvPr>
          <p:cNvSpPr txBox="1">
            <a:spLocks noChangeArrowheads="1"/>
          </p:cNvSpPr>
          <p:nvPr/>
        </p:nvSpPr>
        <p:spPr bwMode="auto">
          <a:xfrm>
            <a:off x="2641600" y="459073"/>
            <a:ext cx="5508625" cy="701675"/>
          </a:xfrm>
          <a:prstGeom prst="rect">
            <a:avLst/>
          </a:prstGeom>
          <a:solidFill>
            <a:schemeClr val="tx2">
              <a:lumMod val="20000"/>
              <a:lumOff val="80000"/>
            </a:schemeClr>
          </a:solidFill>
          <a:ln>
            <a:noFill/>
          </a:ln>
          <a:effectLst/>
        </p:spPr>
        <p:txBody>
          <a:bodyPr>
            <a:spAutoFit/>
          </a:bodyPr>
          <a:lstStyle/>
          <a:p>
            <a:pPr algn="ctr" eaLnBrk="1" hangingPunct="1">
              <a:spcBef>
                <a:spcPts val="0"/>
              </a:spcBef>
              <a:defRPr/>
            </a:pPr>
            <a:r>
              <a:rPr lang="en-US" altLang="en-US" sz="2000" b="1" dirty="0">
                <a:solidFill>
                  <a:srgbClr val="0033CC"/>
                </a:solidFill>
                <a:latin typeface="Times New Roman" panose="02020603050405020304" pitchFamily="18" charset="0"/>
              </a:rPr>
              <a:t>NHỮNG NỘI DUNG CƠ BẢN CỦA</a:t>
            </a:r>
          </a:p>
          <a:p>
            <a:pPr algn="ctr" eaLnBrk="1" hangingPunct="1">
              <a:spcBef>
                <a:spcPts val="0"/>
              </a:spcBef>
              <a:defRPr/>
            </a:pPr>
            <a:r>
              <a:rPr lang="en-US" altLang="en-US" sz="2000" b="1" dirty="0">
                <a:solidFill>
                  <a:srgbClr val="0033CC"/>
                </a:solidFill>
                <a:latin typeface="Times New Roman" panose="02020603050405020304" pitchFamily="18" charset="0"/>
              </a:rPr>
              <a:t> CHỈ THỊ SỐ 45-CT/TW</a:t>
            </a:r>
            <a:endParaRPr lang="en-US" altLang="en-US" sz="2400" b="1" dirty="0">
              <a:solidFill>
                <a:srgbClr val="0033CC"/>
              </a:solidFill>
              <a:latin typeface="Times New Roman" panose="02020603050405020304" pitchFamily="18" charset="0"/>
            </a:endParaRPr>
          </a:p>
        </p:txBody>
      </p:sp>
    </p:spTree>
    <p:extLst>
      <p:ext uri="{BB962C8B-B14F-4D97-AF65-F5344CB8AC3E}">
        <p14:creationId xmlns:p14="http://schemas.microsoft.com/office/powerpoint/2010/main" val="251889388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98" descr="card1">
            <a:extLst>
              <a:ext uri="{FF2B5EF4-FFF2-40B4-BE49-F238E27FC236}">
                <a16:creationId xmlns:a16="http://schemas.microsoft.com/office/drawing/2014/main" id="{9CA1B6E8-F910-0D6E-03CE-94950CCD48B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2222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Rectangle 105">
            <a:extLst>
              <a:ext uri="{FF2B5EF4-FFF2-40B4-BE49-F238E27FC236}">
                <a16:creationId xmlns:a16="http://schemas.microsoft.com/office/drawing/2014/main" id="{C5D933FF-AB0F-A191-BBBC-18F109677117}"/>
              </a:ext>
            </a:extLst>
          </p:cNvPr>
          <p:cNvSpPr>
            <a:spLocks noChangeArrowheads="1"/>
          </p:cNvSpPr>
          <p:nvPr/>
        </p:nvSpPr>
        <p:spPr bwMode="auto">
          <a:xfrm>
            <a:off x="560705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p>
        </p:txBody>
      </p:sp>
      <p:sp>
        <p:nvSpPr>
          <p:cNvPr id="34829" name="Text Box 13">
            <a:extLst>
              <a:ext uri="{FF2B5EF4-FFF2-40B4-BE49-F238E27FC236}">
                <a16:creationId xmlns:a16="http://schemas.microsoft.com/office/drawing/2014/main" id="{10468456-356C-F372-4AEC-1F832E593219}"/>
              </a:ext>
            </a:extLst>
          </p:cNvPr>
          <p:cNvSpPr txBox="1">
            <a:spLocks noChangeArrowheads="1"/>
          </p:cNvSpPr>
          <p:nvPr/>
        </p:nvSpPr>
        <p:spPr bwMode="auto">
          <a:xfrm>
            <a:off x="654050" y="1411288"/>
            <a:ext cx="7589838" cy="523875"/>
          </a:xfrm>
          <a:prstGeom prst="rect">
            <a:avLst/>
          </a:prstGeom>
          <a:solidFill>
            <a:srgbClr val="FF0000"/>
          </a:solidFill>
          <a:ln>
            <a:noFill/>
          </a:ln>
          <a:effectLst/>
        </p:spPr>
        <p:txBody>
          <a:bodyPr>
            <a:spAutoFit/>
          </a:bodyPr>
          <a:lstStyle>
            <a:lvl1pPr indent="341313"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defRPr/>
            </a:pP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1.3.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Về</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nội</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dung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đại</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hội</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và</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chuẩn</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bị</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văn</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kiện</a:t>
            </a:r>
            <a:endParaRPr lang="en-US" altLang="en-US" sz="2800" b="1" dirty="0">
              <a:solidFill>
                <a:srgbClr val="FFFFFF"/>
              </a:solidFill>
              <a:latin typeface="Times New Roman" panose="02020603050405020304" pitchFamily="18" charset="0"/>
            </a:endParaRPr>
          </a:p>
        </p:txBody>
      </p:sp>
      <p:sp>
        <p:nvSpPr>
          <p:cNvPr id="34830" name="Text Box 14">
            <a:extLst>
              <a:ext uri="{FF2B5EF4-FFF2-40B4-BE49-F238E27FC236}">
                <a16:creationId xmlns:a16="http://schemas.microsoft.com/office/drawing/2014/main" id="{26485531-E41C-A025-4D24-DECA911A669A}"/>
              </a:ext>
            </a:extLst>
          </p:cNvPr>
          <p:cNvSpPr txBox="1">
            <a:spLocks noChangeArrowheads="1"/>
          </p:cNvSpPr>
          <p:nvPr/>
        </p:nvSpPr>
        <p:spPr bwMode="auto">
          <a:xfrm>
            <a:off x="631825" y="2017713"/>
            <a:ext cx="7634288" cy="394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7366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Chỉ</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thị</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đã</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bổ</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sung: (1)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Đối</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với</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những</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đảng</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bộ</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tỉnh</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thành</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phố</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hợp</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nhất</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sáp</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nhập</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và</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các</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đảng</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bộ</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cấp</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xã</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mới</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gồm</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các</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xã</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không</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sáp</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nhập</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các</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xã</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thuộc</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diện</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hợp</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nhất</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sáp</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nhập</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đã</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tổ</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chức</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đại</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hội</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thì</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tổ</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chức</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đại</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hội</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với</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02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nội</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dung. (2)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Đối</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với</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các</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đảng</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bộ</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cấp</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xã</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không</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hợp</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nhất</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sáp</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nhập</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nếu</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đã</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tổ</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chức</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đại</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hội</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thì</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tổ</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chức</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hội</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nghị</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ban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chấp</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hành</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để</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thảo</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luận</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các</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văn</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kiện</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đại</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hội</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đảng</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bộ</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cấp</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trên</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trực</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tiếp</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theo</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quy</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định</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cần</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cụ</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thể</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hóa</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điều</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kiện</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cơ</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cấu</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số</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lượng</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theo</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Chỉ</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thị</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của</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Bộ</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Chính</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trị</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ban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thường</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vụ</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tỉnh</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ủy</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tiếp</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tục</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chỉ</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đạo</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rà</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soát</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kiện</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toàn</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nhân</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sự</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cấp</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ủy</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nhiệm</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kỳ</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2025 - 2030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và</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đại</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biểu</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đại</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hội</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đảng</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bộ</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cấp</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trên</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p>
          <a:p>
            <a:pPr algn="just" eaLnBrk="1" hangingPunct="1">
              <a:spcBef>
                <a:spcPct val="50000"/>
              </a:spcBef>
            </a:pP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Việc</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hoàn</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thiện</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dự</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thảo</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văn</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kiện</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đối</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với</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các</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đảng</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bộ</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tỉnh</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thành</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phố</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trực</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thuộc</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trung</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ương</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thuộc</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diện</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sáp</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nhập</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hợp</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nhất</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thực</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hiện</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theo</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hướng</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dẫn</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tại</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kế</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hoạch</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của</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Ban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Chỉ</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đạo</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tổng</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kết</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Nghị</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0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quyết</a:t>
            </a:r>
            <a:r>
              <a:rPr lang="en-US" altLang="x-none"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18.</a:t>
            </a:r>
          </a:p>
        </p:txBody>
      </p:sp>
      <p:pic>
        <p:nvPicPr>
          <p:cNvPr id="6150" name="Picture 47" descr="co">
            <a:extLst>
              <a:ext uri="{FF2B5EF4-FFF2-40B4-BE49-F238E27FC236}">
                <a16:creationId xmlns:a16="http://schemas.microsoft.com/office/drawing/2014/main" id="{E2B34379-5BBA-28AF-19C8-6ACD56FF287A}"/>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654050" y="458118"/>
            <a:ext cx="1905000"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32" name="Text Box 16">
            <a:extLst>
              <a:ext uri="{FF2B5EF4-FFF2-40B4-BE49-F238E27FC236}">
                <a16:creationId xmlns:a16="http://schemas.microsoft.com/office/drawing/2014/main" id="{BB18DAD8-9C75-5EE2-4BE9-648D9B0223DB}"/>
              </a:ext>
            </a:extLst>
          </p:cNvPr>
          <p:cNvSpPr txBox="1">
            <a:spLocks noChangeArrowheads="1"/>
          </p:cNvSpPr>
          <p:nvPr/>
        </p:nvSpPr>
        <p:spPr bwMode="auto">
          <a:xfrm>
            <a:off x="2641600" y="459073"/>
            <a:ext cx="5508625" cy="701675"/>
          </a:xfrm>
          <a:prstGeom prst="rect">
            <a:avLst/>
          </a:prstGeom>
          <a:solidFill>
            <a:schemeClr val="tx2">
              <a:lumMod val="20000"/>
              <a:lumOff val="80000"/>
            </a:schemeClr>
          </a:solidFill>
          <a:ln>
            <a:noFill/>
          </a:ln>
          <a:effectLst/>
        </p:spPr>
        <p:txBody>
          <a:bodyPr>
            <a:spAutoFit/>
          </a:bodyPr>
          <a:lstStyle/>
          <a:p>
            <a:pPr algn="ctr" eaLnBrk="1" hangingPunct="1">
              <a:spcBef>
                <a:spcPts val="0"/>
              </a:spcBef>
              <a:defRPr/>
            </a:pPr>
            <a:r>
              <a:rPr lang="en-US" altLang="en-US" sz="2000" b="1" dirty="0">
                <a:solidFill>
                  <a:srgbClr val="0033CC"/>
                </a:solidFill>
                <a:latin typeface="Times New Roman" panose="02020603050405020304" pitchFamily="18" charset="0"/>
              </a:rPr>
              <a:t>NHỮNG NỘI DUNG CƠ BẢN CỦA</a:t>
            </a:r>
          </a:p>
          <a:p>
            <a:pPr algn="ctr" eaLnBrk="1" hangingPunct="1">
              <a:spcBef>
                <a:spcPts val="0"/>
              </a:spcBef>
              <a:defRPr/>
            </a:pPr>
            <a:r>
              <a:rPr lang="en-US" altLang="en-US" sz="2000" b="1" dirty="0">
                <a:solidFill>
                  <a:srgbClr val="0033CC"/>
                </a:solidFill>
                <a:latin typeface="Times New Roman" panose="02020603050405020304" pitchFamily="18" charset="0"/>
              </a:rPr>
              <a:t> CHỈ THỊ SỐ 45-CT/TW</a:t>
            </a:r>
            <a:endParaRPr lang="en-US" altLang="en-US" sz="2400" b="1" dirty="0">
              <a:solidFill>
                <a:srgbClr val="0033CC"/>
              </a:solidFill>
              <a:latin typeface="Times New Roman" panose="02020603050405020304" pitchFamily="18" charset="0"/>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98" descr="card1">
            <a:extLst>
              <a:ext uri="{FF2B5EF4-FFF2-40B4-BE49-F238E27FC236}">
                <a16:creationId xmlns:a16="http://schemas.microsoft.com/office/drawing/2014/main" id="{B34B422C-75BA-AD76-DF2A-EFAA18696A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2222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Rectangle 105">
            <a:extLst>
              <a:ext uri="{FF2B5EF4-FFF2-40B4-BE49-F238E27FC236}">
                <a16:creationId xmlns:a16="http://schemas.microsoft.com/office/drawing/2014/main" id="{62EEFC98-73F8-1E54-C01C-7B79B026A756}"/>
              </a:ext>
            </a:extLst>
          </p:cNvPr>
          <p:cNvSpPr>
            <a:spLocks noChangeArrowheads="1"/>
          </p:cNvSpPr>
          <p:nvPr/>
        </p:nvSpPr>
        <p:spPr bwMode="auto">
          <a:xfrm>
            <a:off x="560705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p>
        </p:txBody>
      </p:sp>
      <p:sp>
        <p:nvSpPr>
          <p:cNvPr id="34829" name="Text Box 13">
            <a:extLst>
              <a:ext uri="{FF2B5EF4-FFF2-40B4-BE49-F238E27FC236}">
                <a16:creationId xmlns:a16="http://schemas.microsoft.com/office/drawing/2014/main" id="{C9733002-124F-350E-FD89-E7F9A798F5D3}"/>
              </a:ext>
            </a:extLst>
          </p:cNvPr>
          <p:cNvSpPr txBox="1">
            <a:spLocks noChangeArrowheads="1"/>
          </p:cNvSpPr>
          <p:nvPr/>
        </p:nvSpPr>
        <p:spPr bwMode="auto">
          <a:xfrm>
            <a:off x="654050" y="1411288"/>
            <a:ext cx="7589838" cy="523875"/>
          </a:xfrm>
          <a:prstGeom prst="rect">
            <a:avLst/>
          </a:prstGeom>
          <a:solidFill>
            <a:srgbClr val="FF0000"/>
          </a:solidFill>
          <a:ln>
            <a:noFill/>
          </a:ln>
          <a:effectLst/>
        </p:spPr>
        <p:txBody>
          <a:bodyPr>
            <a:spAutoFit/>
          </a:bodyPr>
          <a:lstStyle>
            <a:lvl1pPr indent="341313"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defRPr/>
            </a:pP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1.3.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Về</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nội</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dung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đại</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hội</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và</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chuẩn</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bị</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văn</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kiện</a:t>
            </a:r>
            <a:endParaRPr lang="en-US" altLang="en-US" sz="2800" b="1" dirty="0">
              <a:solidFill>
                <a:srgbClr val="FFFFFF"/>
              </a:solidFill>
              <a:latin typeface="Times New Roman" panose="02020603050405020304" pitchFamily="18" charset="0"/>
            </a:endParaRPr>
          </a:p>
        </p:txBody>
      </p:sp>
      <p:sp>
        <p:nvSpPr>
          <p:cNvPr id="34830" name="Text Box 14">
            <a:extLst>
              <a:ext uri="{FF2B5EF4-FFF2-40B4-BE49-F238E27FC236}">
                <a16:creationId xmlns:a16="http://schemas.microsoft.com/office/drawing/2014/main" id="{8DEA6C56-8CDC-F718-0FA0-EFFCBD4D1F66}"/>
              </a:ext>
            </a:extLst>
          </p:cNvPr>
          <p:cNvSpPr txBox="1">
            <a:spLocks noChangeArrowheads="1"/>
          </p:cNvSpPr>
          <p:nvPr/>
        </p:nvSpPr>
        <p:spPr bwMode="auto">
          <a:xfrm>
            <a:off x="631825" y="2017713"/>
            <a:ext cx="7634288" cy="461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7366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Cụ</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thể</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p>
          <a:p>
            <a:pPr algn="just"/>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Với</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các</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Đảng</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bộ</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không</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biến</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động</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do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hợp</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nhất</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sáp</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nhập</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thì</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vẫn</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tổ</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chức</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đại</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hội</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04 </a:t>
            </a:r>
            <a:r>
              <a:rPr lang="en-US" altLang="x-none" sz="22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nội</a:t>
            </a:r>
            <a:r>
              <a:rPr lang="en-US" altLang="x-none" sz="22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dung</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(1)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Tổng</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kết</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thực</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hiện</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nghị</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quyết</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đại</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hội</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Đảng</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bộ</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nhiệm</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kỳ</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2020-2025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và</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xác</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định</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phương</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hướng</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mục</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tiêu</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nhiệm</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vụ</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giải</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pháp</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của</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nhiệm</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kỳ</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2025-2030. (2)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Thảo</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luận</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đóng</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góp</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ý</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kiến</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vào</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dự</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thảo</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các</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văn</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kiện</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Đại</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hội</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XIV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của</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Đảng</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và</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văn</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kiện</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đại</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hội</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Đảng</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bộ</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cấp</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trên</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trực</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tiếp</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(3)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Bầu</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ban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chấp</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hành</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Đảng</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bộ</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nhiệm</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kỳ</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2025-2030. (4)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Bầu</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đoàn</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đại</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biểu</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dự</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đại</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hội</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Đảng</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bộ</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cấp</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trên</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p>
          <a:p>
            <a:pPr algn="just"/>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Những</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nơi</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thực</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sự</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có</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khó</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khăn</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về</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công</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tác</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chuẩn</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bị</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nhân</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sự</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được</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cấp</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ủy</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có</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thẩm</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quyền</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đồng</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ý</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thì</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đại</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hội</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với</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3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nội</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dung,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chưa</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tiến</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hành</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bầu</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cấp</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ủy</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khóa</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x-none" sz="2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mới</a:t>
            </a:r>
            <a:r>
              <a:rPr lang="en-US" altLang="x-none"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p>
          <a:p>
            <a:pPr algn="just" eaLnBrk="1" hangingPunct="1">
              <a:spcBef>
                <a:spcPct val="50000"/>
              </a:spcBef>
            </a:pPr>
            <a:endParaRPr lang="en-US" altLang="x-none" sz="20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7174" name="Picture 47" descr="co">
            <a:extLst>
              <a:ext uri="{FF2B5EF4-FFF2-40B4-BE49-F238E27FC236}">
                <a16:creationId xmlns:a16="http://schemas.microsoft.com/office/drawing/2014/main" id="{B996B9DF-16D6-6CC7-4DB9-C4F9E420A793}"/>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654050" y="422114"/>
            <a:ext cx="1905000"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32" name="Text Box 16">
            <a:extLst>
              <a:ext uri="{FF2B5EF4-FFF2-40B4-BE49-F238E27FC236}">
                <a16:creationId xmlns:a16="http://schemas.microsoft.com/office/drawing/2014/main" id="{95ACF8D9-F98E-7FB5-AFAE-805B98623DEE}"/>
              </a:ext>
            </a:extLst>
          </p:cNvPr>
          <p:cNvSpPr txBox="1">
            <a:spLocks noChangeArrowheads="1"/>
          </p:cNvSpPr>
          <p:nvPr/>
        </p:nvSpPr>
        <p:spPr bwMode="auto">
          <a:xfrm>
            <a:off x="2641600" y="459073"/>
            <a:ext cx="5508625" cy="701675"/>
          </a:xfrm>
          <a:prstGeom prst="rect">
            <a:avLst/>
          </a:prstGeom>
          <a:solidFill>
            <a:schemeClr val="tx2">
              <a:lumMod val="20000"/>
              <a:lumOff val="80000"/>
            </a:schemeClr>
          </a:solidFill>
          <a:ln>
            <a:noFill/>
          </a:ln>
          <a:effectLst/>
        </p:spPr>
        <p:txBody>
          <a:bodyPr>
            <a:spAutoFit/>
          </a:bodyPr>
          <a:lstStyle/>
          <a:p>
            <a:pPr algn="ctr" eaLnBrk="1" hangingPunct="1">
              <a:spcBef>
                <a:spcPts val="0"/>
              </a:spcBef>
              <a:defRPr/>
            </a:pPr>
            <a:r>
              <a:rPr lang="en-US" altLang="en-US" sz="2000" b="1" dirty="0">
                <a:solidFill>
                  <a:srgbClr val="0033CC"/>
                </a:solidFill>
                <a:latin typeface="Times New Roman" panose="02020603050405020304" pitchFamily="18" charset="0"/>
              </a:rPr>
              <a:t>NHỮNG NỘI DUNG CƠ BẢN CỦA</a:t>
            </a:r>
          </a:p>
          <a:p>
            <a:pPr algn="ctr" eaLnBrk="1" hangingPunct="1">
              <a:spcBef>
                <a:spcPts val="0"/>
              </a:spcBef>
              <a:defRPr/>
            </a:pPr>
            <a:r>
              <a:rPr lang="en-US" altLang="en-US" sz="2000" b="1" dirty="0">
                <a:solidFill>
                  <a:srgbClr val="0033CC"/>
                </a:solidFill>
                <a:latin typeface="Times New Roman" panose="02020603050405020304" pitchFamily="18" charset="0"/>
              </a:rPr>
              <a:t> CHỈ THỊ SỐ 45-CT/TW</a:t>
            </a:r>
            <a:endParaRPr lang="en-US" altLang="en-US" sz="2400" b="1" dirty="0">
              <a:solidFill>
                <a:srgbClr val="0033CC"/>
              </a:solidFill>
              <a:latin typeface="Times New Roman" panose="02020603050405020304" pitchFamily="18" charset="0"/>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98" descr="card1">
            <a:extLst>
              <a:ext uri="{FF2B5EF4-FFF2-40B4-BE49-F238E27FC236}">
                <a16:creationId xmlns:a16="http://schemas.microsoft.com/office/drawing/2014/main" id="{C83670C1-2982-E67B-BDF0-E72314DA795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2222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5" name="Rectangle 105">
            <a:extLst>
              <a:ext uri="{FF2B5EF4-FFF2-40B4-BE49-F238E27FC236}">
                <a16:creationId xmlns:a16="http://schemas.microsoft.com/office/drawing/2014/main" id="{E82006B3-42DF-ED13-E56D-6B2468885EC8}"/>
              </a:ext>
            </a:extLst>
          </p:cNvPr>
          <p:cNvSpPr>
            <a:spLocks noChangeArrowheads="1"/>
          </p:cNvSpPr>
          <p:nvPr/>
        </p:nvSpPr>
        <p:spPr bwMode="auto">
          <a:xfrm>
            <a:off x="560705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p>
        </p:txBody>
      </p:sp>
      <p:sp>
        <p:nvSpPr>
          <p:cNvPr id="34829" name="Text Box 13">
            <a:extLst>
              <a:ext uri="{FF2B5EF4-FFF2-40B4-BE49-F238E27FC236}">
                <a16:creationId xmlns:a16="http://schemas.microsoft.com/office/drawing/2014/main" id="{ABB4586F-B95F-674B-D557-3E147E36D175}"/>
              </a:ext>
            </a:extLst>
          </p:cNvPr>
          <p:cNvSpPr txBox="1">
            <a:spLocks noChangeArrowheads="1"/>
          </p:cNvSpPr>
          <p:nvPr/>
        </p:nvSpPr>
        <p:spPr bwMode="auto">
          <a:xfrm>
            <a:off x="654050" y="1411288"/>
            <a:ext cx="7589838" cy="523875"/>
          </a:xfrm>
          <a:prstGeom prst="rect">
            <a:avLst/>
          </a:prstGeom>
          <a:solidFill>
            <a:srgbClr val="FF0000"/>
          </a:solidFill>
          <a:ln>
            <a:noFill/>
          </a:ln>
          <a:effectLst/>
        </p:spPr>
        <p:txBody>
          <a:bodyPr>
            <a:spAutoFit/>
          </a:bodyPr>
          <a:lstStyle>
            <a:lvl1pPr indent="341313"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defRPr/>
            </a:pP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1.3.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Về</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nội</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dung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đại</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hội</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và</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chuẩn</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bị</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văn</a:t>
            </a:r>
            <a:r>
              <a:rPr lang="en-US" sz="2800" kern="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kiện</a:t>
            </a:r>
            <a:endParaRPr lang="en-US" altLang="en-US" sz="2800" b="1" dirty="0">
              <a:solidFill>
                <a:srgbClr val="FFFFFF"/>
              </a:solidFill>
              <a:latin typeface="Times New Roman" panose="02020603050405020304" pitchFamily="18" charset="0"/>
            </a:endParaRPr>
          </a:p>
        </p:txBody>
      </p:sp>
      <p:sp>
        <p:nvSpPr>
          <p:cNvPr id="34830" name="Text Box 14">
            <a:extLst>
              <a:ext uri="{FF2B5EF4-FFF2-40B4-BE49-F238E27FC236}">
                <a16:creationId xmlns:a16="http://schemas.microsoft.com/office/drawing/2014/main" id="{330163B7-EAC7-2EF0-BC18-2AAC62665F4F}"/>
              </a:ext>
            </a:extLst>
          </p:cNvPr>
          <p:cNvSpPr txBox="1">
            <a:spLocks noChangeArrowheads="1"/>
          </p:cNvSpPr>
          <p:nvPr/>
        </p:nvSpPr>
        <p:spPr bwMode="auto">
          <a:xfrm>
            <a:off x="631825" y="2017713"/>
            <a:ext cx="7634288" cy="498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7366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en-US" altLang="x-none" sz="2400" dirty="0" err="1">
                <a:solidFill>
                  <a:srgbClr val="002060"/>
                </a:solidFill>
                <a:latin typeface="Times New Roman" panose="02020603050405020304" pitchFamily="18" charset="0"/>
                <a:cs typeface="Times New Roman" panose="02020603050405020304" pitchFamily="18" charset="0"/>
              </a:rPr>
              <a:t>Đối</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với</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các</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Đảng</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bộ</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cấp</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cơ</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sở</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ở</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các</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Đảng</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bộ</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sáp</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nhập</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chỉ</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tập</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trung</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đại</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hội</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b="1" dirty="0">
                <a:solidFill>
                  <a:srgbClr val="002060"/>
                </a:solidFill>
                <a:latin typeface="Times New Roman" panose="02020603050405020304" pitchFamily="18" charset="0"/>
                <a:cs typeface="Times New Roman" panose="02020603050405020304" pitchFamily="18" charset="0"/>
              </a:rPr>
              <a:t>02 </a:t>
            </a:r>
            <a:r>
              <a:rPr lang="en-US" altLang="x-none" sz="2400" b="1" dirty="0" err="1">
                <a:solidFill>
                  <a:srgbClr val="002060"/>
                </a:solidFill>
                <a:latin typeface="Times New Roman" panose="02020603050405020304" pitchFamily="18" charset="0"/>
                <a:cs typeface="Times New Roman" panose="02020603050405020304" pitchFamily="18" charset="0"/>
              </a:rPr>
              <a:t>nội</a:t>
            </a:r>
            <a:r>
              <a:rPr lang="en-US" altLang="x-none" sz="2400" b="1" dirty="0">
                <a:solidFill>
                  <a:srgbClr val="002060"/>
                </a:solidFill>
                <a:latin typeface="Times New Roman" panose="02020603050405020304" pitchFamily="18" charset="0"/>
                <a:cs typeface="Times New Roman" panose="02020603050405020304" pitchFamily="18" charset="0"/>
              </a:rPr>
              <a:t> dung</a:t>
            </a:r>
            <a:r>
              <a:rPr lang="en-US" altLang="x-none" sz="2400" dirty="0">
                <a:solidFill>
                  <a:srgbClr val="002060"/>
                </a:solidFill>
                <a:latin typeface="Times New Roman" panose="02020603050405020304" pitchFamily="18" charset="0"/>
                <a:cs typeface="Times New Roman" panose="02020603050405020304" pitchFamily="18" charset="0"/>
              </a:rPr>
              <a:t>: (1) </a:t>
            </a:r>
            <a:r>
              <a:rPr lang="en-US" altLang="x-none" sz="2400" dirty="0" err="1">
                <a:solidFill>
                  <a:srgbClr val="002060"/>
                </a:solidFill>
                <a:latin typeface="Times New Roman" panose="02020603050405020304" pitchFamily="18" charset="0"/>
                <a:cs typeface="Times New Roman" panose="02020603050405020304" pitchFamily="18" charset="0"/>
              </a:rPr>
              <a:t>Tổng</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kết</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thực</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hiện</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nghị</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quyết</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đại</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hội</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Đảng</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bộ</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nhiệm</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kỳ</a:t>
            </a:r>
            <a:r>
              <a:rPr lang="en-US" altLang="x-none" sz="2400" dirty="0">
                <a:solidFill>
                  <a:srgbClr val="002060"/>
                </a:solidFill>
                <a:latin typeface="Times New Roman" panose="02020603050405020304" pitchFamily="18" charset="0"/>
                <a:cs typeface="Times New Roman" panose="02020603050405020304" pitchFamily="18" charset="0"/>
              </a:rPr>
              <a:t> 2020 - 2025 </a:t>
            </a:r>
            <a:r>
              <a:rPr lang="en-US" altLang="x-none" sz="2400" dirty="0" err="1">
                <a:solidFill>
                  <a:srgbClr val="002060"/>
                </a:solidFill>
                <a:latin typeface="Times New Roman" panose="02020603050405020304" pitchFamily="18" charset="0"/>
                <a:cs typeface="Times New Roman" panose="02020603050405020304" pitchFamily="18" charset="0"/>
              </a:rPr>
              <a:t>và</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xác</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định</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phương</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hướng</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mục</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tiêu</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nhiệm</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vụ</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giải</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pháp</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của</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nhiệm</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kỳ</a:t>
            </a:r>
            <a:r>
              <a:rPr lang="en-US" altLang="x-none" sz="2400" dirty="0">
                <a:solidFill>
                  <a:srgbClr val="002060"/>
                </a:solidFill>
                <a:latin typeface="Times New Roman" panose="02020603050405020304" pitchFamily="18" charset="0"/>
                <a:cs typeface="Times New Roman" panose="02020603050405020304" pitchFamily="18" charset="0"/>
              </a:rPr>
              <a:t> 2025 - 2030. (2) </a:t>
            </a:r>
            <a:r>
              <a:rPr lang="en-US" altLang="x-none" sz="2400" dirty="0" err="1">
                <a:solidFill>
                  <a:srgbClr val="002060"/>
                </a:solidFill>
                <a:latin typeface="Times New Roman" panose="02020603050405020304" pitchFamily="18" charset="0"/>
                <a:cs typeface="Times New Roman" panose="02020603050405020304" pitchFamily="18" charset="0"/>
              </a:rPr>
              <a:t>Thảo</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luận</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đóng</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góp</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ý</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kiến</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vào</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dự</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thảo</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các</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văn</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kiện</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Đại</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hội</a:t>
            </a:r>
            <a:r>
              <a:rPr lang="en-US" altLang="x-none" sz="2400" dirty="0">
                <a:solidFill>
                  <a:srgbClr val="002060"/>
                </a:solidFill>
                <a:latin typeface="Times New Roman" panose="02020603050405020304" pitchFamily="18" charset="0"/>
                <a:cs typeface="Times New Roman" panose="02020603050405020304" pitchFamily="18" charset="0"/>
              </a:rPr>
              <a:t> XIV </a:t>
            </a:r>
            <a:r>
              <a:rPr lang="en-US" altLang="x-none" sz="2400" dirty="0" err="1">
                <a:solidFill>
                  <a:srgbClr val="002060"/>
                </a:solidFill>
                <a:latin typeface="Times New Roman" panose="02020603050405020304" pitchFamily="18" charset="0"/>
                <a:cs typeface="Times New Roman" panose="02020603050405020304" pitchFamily="18" charset="0"/>
              </a:rPr>
              <a:t>của</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Đảng</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và</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văn</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kiện</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đại</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hội</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Đảng</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bộ</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cấp</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trên</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trực</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tiếp</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Còn</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nội</a:t>
            </a:r>
            <a:r>
              <a:rPr lang="en-US" altLang="x-none" sz="2400" dirty="0">
                <a:solidFill>
                  <a:srgbClr val="002060"/>
                </a:solidFill>
                <a:latin typeface="Times New Roman" panose="02020603050405020304" pitchFamily="18" charset="0"/>
                <a:cs typeface="Times New Roman" panose="02020603050405020304" pitchFamily="18" charset="0"/>
              </a:rPr>
              <a:t> dung </a:t>
            </a:r>
            <a:r>
              <a:rPr lang="en-US" altLang="x-none" sz="2400" dirty="0" err="1">
                <a:solidFill>
                  <a:srgbClr val="002060"/>
                </a:solidFill>
                <a:latin typeface="Times New Roman" panose="02020603050405020304" pitchFamily="18" charset="0"/>
                <a:cs typeface="Times New Roman" panose="02020603050405020304" pitchFamily="18" charset="0"/>
              </a:rPr>
              <a:t>số</a:t>
            </a:r>
            <a:r>
              <a:rPr lang="en-US" altLang="x-none" sz="2400" dirty="0">
                <a:solidFill>
                  <a:srgbClr val="002060"/>
                </a:solidFill>
                <a:latin typeface="Times New Roman" panose="02020603050405020304" pitchFamily="18" charset="0"/>
                <a:cs typeface="Times New Roman" panose="02020603050405020304" pitchFamily="18" charset="0"/>
              </a:rPr>
              <a:t> 3 </a:t>
            </a:r>
            <a:r>
              <a:rPr lang="en-US" altLang="x-none" sz="2400" dirty="0" err="1">
                <a:solidFill>
                  <a:srgbClr val="002060"/>
                </a:solidFill>
                <a:latin typeface="Times New Roman" panose="02020603050405020304" pitchFamily="18" charset="0"/>
                <a:cs typeface="Times New Roman" panose="02020603050405020304" pitchFamily="18" charset="0"/>
              </a:rPr>
              <a:t>và</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số</a:t>
            </a:r>
            <a:r>
              <a:rPr lang="en-US" altLang="x-none" sz="2400" dirty="0">
                <a:solidFill>
                  <a:srgbClr val="002060"/>
                </a:solidFill>
                <a:latin typeface="Times New Roman" panose="02020603050405020304" pitchFamily="18" charset="0"/>
                <a:cs typeface="Times New Roman" panose="02020603050405020304" pitchFamily="18" charset="0"/>
              </a:rPr>
              <a:t> 4 </a:t>
            </a:r>
            <a:r>
              <a:rPr lang="en-US" altLang="x-none" sz="2400" dirty="0" err="1">
                <a:solidFill>
                  <a:srgbClr val="002060"/>
                </a:solidFill>
                <a:latin typeface="Times New Roman" panose="02020603050405020304" pitchFamily="18" charset="0"/>
                <a:cs typeface="Times New Roman" panose="02020603050405020304" pitchFamily="18" charset="0"/>
              </a:rPr>
              <a:t>không</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triển</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khai</a:t>
            </a:r>
            <a:r>
              <a:rPr lang="en-US" altLang="x-none" sz="2400" dirty="0">
                <a:solidFill>
                  <a:srgbClr val="002060"/>
                </a:solidFill>
                <a:latin typeface="Times New Roman" panose="02020603050405020304" pitchFamily="18" charset="0"/>
                <a:cs typeface="Times New Roman" panose="02020603050405020304" pitchFamily="18" charset="0"/>
              </a:rPr>
              <a:t>. Ban </a:t>
            </a:r>
            <a:r>
              <a:rPr lang="en-US" altLang="x-none" sz="2400" dirty="0" err="1">
                <a:solidFill>
                  <a:srgbClr val="002060"/>
                </a:solidFill>
                <a:latin typeface="Times New Roman" panose="02020603050405020304" pitchFamily="18" charset="0"/>
                <a:cs typeface="Times New Roman" panose="02020603050405020304" pitchFamily="18" charset="0"/>
              </a:rPr>
              <a:t>thường</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vụ</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cấp</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ủy</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cấp</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trên</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trực</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tiếp</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sẽ</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chỉ</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định</a:t>
            </a:r>
            <a:r>
              <a:rPr lang="en-US" altLang="x-none" sz="2400" dirty="0">
                <a:solidFill>
                  <a:srgbClr val="002060"/>
                </a:solidFill>
                <a:latin typeface="Times New Roman" panose="02020603050405020304" pitchFamily="18" charset="0"/>
                <a:cs typeface="Times New Roman" panose="02020603050405020304" pitchFamily="18" charset="0"/>
              </a:rPr>
              <a:t> ban </a:t>
            </a:r>
            <a:r>
              <a:rPr lang="en-US" altLang="x-none" sz="2400" dirty="0" err="1">
                <a:solidFill>
                  <a:srgbClr val="002060"/>
                </a:solidFill>
                <a:latin typeface="Times New Roman" panose="02020603050405020304" pitchFamily="18" charset="0"/>
                <a:cs typeface="Times New Roman" panose="02020603050405020304" pitchFamily="18" charset="0"/>
              </a:rPr>
              <a:t>chấp</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hành</a:t>
            </a:r>
            <a:r>
              <a:rPr lang="en-US" altLang="x-none" sz="2400" dirty="0">
                <a:solidFill>
                  <a:srgbClr val="002060"/>
                </a:solidFill>
                <a:latin typeface="Times New Roman" panose="02020603050405020304" pitchFamily="18" charset="0"/>
                <a:cs typeface="Times New Roman" panose="02020603050405020304" pitchFamily="18" charset="0"/>
              </a:rPr>
              <a:t>, ban </a:t>
            </a:r>
            <a:r>
              <a:rPr lang="en-US" altLang="x-none" sz="2400" dirty="0" err="1">
                <a:solidFill>
                  <a:srgbClr val="002060"/>
                </a:solidFill>
                <a:latin typeface="Times New Roman" panose="02020603050405020304" pitchFamily="18" charset="0"/>
                <a:cs typeface="Times New Roman" panose="02020603050405020304" pitchFamily="18" charset="0"/>
              </a:rPr>
              <a:t>thường</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vụ</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bí</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thư</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phó</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bí</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thư</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ủy</a:t>
            </a:r>
            <a:r>
              <a:rPr lang="en-US" altLang="x-none" sz="2400" dirty="0">
                <a:solidFill>
                  <a:srgbClr val="002060"/>
                </a:solidFill>
                <a:latin typeface="Times New Roman" panose="02020603050405020304" pitchFamily="18" charset="0"/>
                <a:cs typeface="Times New Roman" panose="02020603050405020304" pitchFamily="18" charset="0"/>
              </a:rPr>
              <a:t> ban </a:t>
            </a:r>
            <a:r>
              <a:rPr lang="en-US" altLang="x-none" sz="2400" dirty="0" err="1">
                <a:solidFill>
                  <a:srgbClr val="002060"/>
                </a:solidFill>
                <a:latin typeface="Times New Roman" panose="02020603050405020304" pitchFamily="18" charset="0"/>
                <a:cs typeface="Times New Roman" panose="02020603050405020304" pitchFamily="18" charset="0"/>
              </a:rPr>
              <a:t>kiểm</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tra</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chủ</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nhiệm</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phó</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chủ</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nhiệm</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ủy</a:t>
            </a:r>
            <a:r>
              <a:rPr lang="en-US" altLang="x-none" sz="2400" dirty="0">
                <a:solidFill>
                  <a:srgbClr val="002060"/>
                </a:solidFill>
                <a:latin typeface="Times New Roman" panose="02020603050405020304" pitchFamily="18" charset="0"/>
                <a:cs typeface="Times New Roman" panose="02020603050405020304" pitchFamily="18" charset="0"/>
              </a:rPr>
              <a:t> ban </a:t>
            </a:r>
            <a:r>
              <a:rPr lang="en-US" altLang="x-none" sz="2400" dirty="0" err="1">
                <a:solidFill>
                  <a:srgbClr val="002060"/>
                </a:solidFill>
                <a:latin typeface="Times New Roman" panose="02020603050405020304" pitchFamily="18" charset="0"/>
                <a:cs typeface="Times New Roman" panose="02020603050405020304" pitchFamily="18" charset="0"/>
              </a:rPr>
              <a:t>kiểm</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tra</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cấp</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ủy</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nhiệm</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kỳ</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khóa</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mới</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và</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phân</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bổ</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số</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lượng</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chỉ</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định</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đại</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biểu</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dự</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đại</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hội</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Đảng</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bộ</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cấp</a:t>
            </a:r>
            <a:r>
              <a:rPr lang="en-US" altLang="x-none" sz="2400" dirty="0">
                <a:solidFill>
                  <a:srgbClr val="002060"/>
                </a:solidFill>
                <a:latin typeface="Times New Roman" panose="02020603050405020304" pitchFamily="18" charset="0"/>
                <a:cs typeface="Times New Roman" panose="02020603050405020304" pitchFamily="18" charset="0"/>
              </a:rPr>
              <a:t> </a:t>
            </a:r>
            <a:r>
              <a:rPr lang="en-US" altLang="x-none" sz="2400" dirty="0" err="1">
                <a:solidFill>
                  <a:srgbClr val="002060"/>
                </a:solidFill>
                <a:latin typeface="Times New Roman" panose="02020603050405020304" pitchFamily="18" charset="0"/>
                <a:cs typeface="Times New Roman" panose="02020603050405020304" pitchFamily="18" charset="0"/>
              </a:rPr>
              <a:t>trên</a:t>
            </a:r>
            <a:r>
              <a:rPr lang="en-US" altLang="x-none" sz="2400" dirty="0">
                <a:solidFill>
                  <a:srgbClr val="002060"/>
                </a:solidFill>
                <a:latin typeface="Times New Roman" panose="02020603050405020304" pitchFamily="18" charset="0"/>
                <a:cs typeface="Times New Roman" panose="02020603050405020304" pitchFamily="18" charset="0"/>
              </a:rPr>
              <a:t>.</a:t>
            </a:r>
          </a:p>
          <a:p>
            <a:pPr algn="just" eaLnBrk="1" hangingPunct="1">
              <a:spcBef>
                <a:spcPct val="50000"/>
              </a:spcBef>
            </a:pPr>
            <a:endParaRPr lang="en-US" altLang="x-none" sz="20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8198" name="Picture 47" descr="co">
            <a:extLst>
              <a:ext uri="{FF2B5EF4-FFF2-40B4-BE49-F238E27FC236}">
                <a16:creationId xmlns:a16="http://schemas.microsoft.com/office/drawing/2014/main" id="{7A118BF6-434A-5211-EAFB-44892CB6D663}"/>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654050" y="458118"/>
            <a:ext cx="1905000"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32" name="Text Box 16">
            <a:extLst>
              <a:ext uri="{FF2B5EF4-FFF2-40B4-BE49-F238E27FC236}">
                <a16:creationId xmlns:a16="http://schemas.microsoft.com/office/drawing/2014/main" id="{900933B1-5572-FC1C-6BEA-A99A27E54528}"/>
              </a:ext>
            </a:extLst>
          </p:cNvPr>
          <p:cNvSpPr txBox="1">
            <a:spLocks noChangeArrowheads="1"/>
          </p:cNvSpPr>
          <p:nvPr/>
        </p:nvSpPr>
        <p:spPr bwMode="auto">
          <a:xfrm>
            <a:off x="2641600" y="495077"/>
            <a:ext cx="5508625" cy="701675"/>
          </a:xfrm>
          <a:prstGeom prst="rect">
            <a:avLst/>
          </a:prstGeom>
          <a:solidFill>
            <a:schemeClr val="tx2">
              <a:lumMod val="20000"/>
              <a:lumOff val="80000"/>
            </a:schemeClr>
          </a:solidFill>
          <a:ln>
            <a:noFill/>
          </a:ln>
          <a:effectLst/>
        </p:spPr>
        <p:txBody>
          <a:bodyPr>
            <a:spAutoFit/>
          </a:bodyPr>
          <a:lstStyle/>
          <a:p>
            <a:pPr algn="ctr" eaLnBrk="1" hangingPunct="1">
              <a:spcBef>
                <a:spcPts val="0"/>
              </a:spcBef>
              <a:defRPr/>
            </a:pPr>
            <a:r>
              <a:rPr lang="en-US" altLang="en-US" sz="2000" b="1" dirty="0">
                <a:solidFill>
                  <a:srgbClr val="0033CC"/>
                </a:solidFill>
                <a:latin typeface="Times New Roman" panose="02020603050405020304" pitchFamily="18" charset="0"/>
              </a:rPr>
              <a:t>NHỮNG NỘI DUNG CƠ BẢN CỦA</a:t>
            </a:r>
          </a:p>
          <a:p>
            <a:pPr algn="ctr" eaLnBrk="1" hangingPunct="1">
              <a:spcBef>
                <a:spcPts val="0"/>
              </a:spcBef>
              <a:defRPr/>
            </a:pPr>
            <a:r>
              <a:rPr lang="en-US" altLang="en-US" sz="2000" b="1" dirty="0">
                <a:solidFill>
                  <a:srgbClr val="0033CC"/>
                </a:solidFill>
                <a:latin typeface="Times New Roman" panose="02020603050405020304" pitchFamily="18" charset="0"/>
              </a:rPr>
              <a:t> CHỈ THỊ SỐ 45-CT/TW</a:t>
            </a:r>
            <a:endParaRPr lang="en-US" altLang="en-US" sz="2400" b="1" dirty="0">
              <a:solidFill>
                <a:srgbClr val="0033CC"/>
              </a:solidFill>
              <a:latin typeface="Times New Roman" panose="02020603050405020304" pitchFamily="18" charset="0"/>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98" descr="card1">
            <a:extLst>
              <a:ext uri="{FF2B5EF4-FFF2-40B4-BE49-F238E27FC236}">
                <a16:creationId xmlns:a16="http://schemas.microsoft.com/office/drawing/2014/main" id="{44ED6243-F000-E6DA-4653-70D666AF5CF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2222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Rectangle 105">
            <a:extLst>
              <a:ext uri="{FF2B5EF4-FFF2-40B4-BE49-F238E27FC236}">
                <a16:creationId xmlns:a16="http://schemas.microsoft.com/office/drawing/2014/main" id="{EA473F4D-EB7F-186D-6804-0EF6B156C5C0}"/>
              </a:ext>
            </a:extLst>
          </p:cNvPr>
          <p:cNvSpPr>
            <a:spLocks noChangeArrowheads="1"/>
          </p:cNvSpPr>
          <p:nvPr/>
        </p:nvSpPr>
        <p:spPr bwMode="auto">
          <a:xfrm>
            <a:off x="560705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p>
        </p:txBody>
      </p:sp>
      <p:sp>
        <p:nvSpPr>
          <p:cNvPr id="34829" name="Text Box 13">
            <a:extLst>
              <a:ext uri="{FF2B5EF4-FFF2-40B4-BE49-F238E27FC236}">
                <a16:creationId xmlns:a16="http://schemas.microsoft.com/office/drawing/2014/main" id="{8444F6BA-2F3B-28BC-69DC-42BDF045D558}"/>
              </a:ext>
            </a:extLst>
          </p:cNvPr>
          <p:cNvSpPr txBox="1">
            <a:spLocks noChangeArrowheads="1"/>
          </p:cNvSpPr>
          <p:nvPr/>
        </p:nvSpPr>
        <p:spPr bwMode="auto">
          <a:xfrm>
            <a:off x="654050" y="1411288"/>
            <a:ext cx="7589838" cy="49212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3413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x-none" sz="2600">
                <a:solidFill>
                  <a:srgbClr val="FFFFFF"/>
                </a:solidFill>
                <a:latin typeface="Times New Roman" panose="02020603050405020304" pitchFamily="18" charset="0"/>
                <a:cs typeface="Times New Roman" panose="02020603050405020304" pitchFamily="18" charset="0"/>
              </a:rPr>
              <a:t>1.4. Về công tác chuẩn bị nhân sự và bầu cử cấp uỷ</a:t>
            </a:r>
            <a:endParaRPr lang="en-US" altLang="en-US" sz="2600" b="1">
              <a:solidFill>
                <a:srgbClr val="FFFFFF"/>
              </a:solidFill>
              <a:latin typeface="Times New Roman" panose="02020603050405020304" pitchFamily="18" charset="0"/>
              <a:cs typeface="Times New Roman" panose="02020603050405020304" pitchFamily="18" charset="0"/>
            </a:endParaRPr>
          </a:p>
        </p:txBody>
      </p:sp>
      <p:sp>
        <p:nvSpPr>
          <p:cNvPr id="34830" name="Text Box 14">
            <a:extLst>
              <a:ext uri="{FF2B5EF4-FFF2-40B4-BE49-F238E27FC236}">
                <a16:creationId xmlns:a16="http://schemas.microsoft.com/office/drawing/2014/main" id="{2AA5A965-F563-F48C-BAAA-6A8D81245813}"/>
              </a:ext>
            </a:extLst>
          </p:cNvPr>
          <p:cNvSpPr txBox="1">
            <a:spLocks noChangeArrowheads="1"/>
          </p:cNvSpPr>
          <p:nvPr/>
        </p:nvSpPr>
        <p:spPr bwMode="auto">
          <a:xfrm>
            <a:off x="611188" y="2024844"/>
            <a:ext cx="7632700" cy="4493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7366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x-none" sz="2200" b="1" i="1" dirty="0" err="1">
                <a:solidFill>
                  <a:srgbClr val="002060"/>
                </a:solidFill>
                <a:latin typeface="Times New Roman" panose="02020603050405020304" pitchFamily="18" charset="0"/>
                <a:cs typeface="Times New Roman" panose="02020603050405020304" pitchFamily="18" charset="0"/>
              </a:rPr>
              <a:t>Về</a:t>
            </a:r>
            <a:r>
              <a:rPr lang="en-US" altLang="x-none" sz="2200" b="1" i="1" dirty="0">
                <a:solidFill>
                  <a:srgbClr val="002060"/>
                </a:solidFill>
                <a:latin typeface="Times New Roman" panose="02020603050405020304" pitchFamily="18" charset="0"/>
                <a:cs typeface="Times New Roman" panose="02020603050405020304" pitchFamily="18" charset="0"/>
              </a:rPr>
              <a:t> </a:t>
            </a:r>
            <a:r>
              <a:rPr lang="en-US" altLang="x-none" sz="2200" b="1" i="1" dirty="0" err="1">
                <a:solidFill>
                  <a:srgbClr val="002060"/>
                </a:solidFill>
                <a:latin typeface="Times New Roman" panose="02020603050405020304" pitchFamily="18" charset="0"/>
                <a:cs typeface="Times New Roman" panose="02020603050405020304" pitchFamily="18" charset="0"/>
              </a:rPr>
              <a:t>tiêu</a:t>
            </a:r>
            <a:r>
              <a:rPr lang="en-US" altLang="x-none" sz="2200" b="1" i="1" dirty="0">
                <a:solidFill>
                  <a:srgbClr val="002060"/>
                </a:solidFill>
                <a:latin typeface="Times New Roman" panose="02020603050405020304" pitchFamily="18" charset="0"/>
                <a:cs typeface="Times New Roman" panose="02020603050405020304" pitchFamily="18" charset="0"/>
              </a:rPr>
              <a:t> </a:t>
            </a:r>
            <a:r>
              <a:rPr lang="en-US" altLang="x-none" sz="2200" b="1" i="1" dirty="0" err="1">
                <a:solidFill>
                  <a:srgbClr val="002060"/>
                </a:solidFill>
                <a:latin typeface="Times New Roman" panose="02020603050405020304" pitchFamily="18" charset="0"/>
                <a:cs typeface="Times New Roman" panose="02020603050405020304" pitchFamily="18" charset="0"/>
              </a:rPr>
              <a:t>chuẩn</a:t>
            </a:r>
            <a:r>
              <a:rPr lang="en-US" altLang="x-none" sz="2200" b="1" i="1" dirty="0">
                <a:solidFill>
                  <a:srgbClr val="002060"/>
                </a:solidFill>
                <a:latin typeface="Times New Roman" panose="02020603050405020304" pitchFamily="18" charset="0"/>
                <a:cs typeface="Times New Roman" panose="02020603050405020304" pitchFamily="18" charset="0"/>
              </a:rPr>
              <a:t> </a:t>
            </a:r>
            <a:r>
              <a:rPr lang="en-US" altLang="x-none" sz="2200" b="1" i="1" dirty="0" err="1">
                <a:solidFill>
                  <a:srgbClr val="002060"/>
                </a:solidFill>
                <a:latin typeface="Times New Roman" panose="02020603050405020304" pitchFamily="18" charset="0"/>
                <a:cs typeface="Times New Roman" panose="02020603050405020304" pitchFamily="18" charset="0"/>
              </a:rPr>
              <a:t>cấp</a:t>
            </a:r>
            <a:r>
              <a:rPr lang="en-US" altLang="x-none" sz="2200" b="1" i="1" dirty="0">
                <a:solidFill>
                  <a:srgbClr val="002060"/>
                </a:solidFill>
                <a:latin typeface="Times New Roman" panose="02020603050405020304" pitchFamily="18" charset="0"/>
                <a:cs typeface="Times New Roman" panose="02020603050405020304" pitchFamily="18" charset="0"/>
              </a:rPr>
              <a:t> </a:t>
            </a:r>
            <a:r>
              <a:rPr lang="en-US" altLang="x-none" sz="2200" b="1" i="1" dirty="0" err="1">
                <a:solidFill>
                  <a:srgbClr val="002060"/>
                </a:solidFill>
                <a:latin typeface="Times New Roman" panose="02020603050405020304" pitchFamily="18" charset="0"/>
                <a:cs typeface="Times New Roman" panose="02020603050405020304" pitchFamily="18" charset="0"/>
              </a:rPr>
              <a:t>uỷ</a:t>
            </a:r>
            <a:r>
              <a:rPr lang="en-US" altLang="x-none" sz="2200" b="1" i="1" dirty="0">
                <a:solidFill>
                  <a:srgbClr val="002060"/>
                </a:solidFill>
                <a:latin typeface="Times New Roman" panose="02020603050405020304" pitchFamily="18" charset="0"/>
                <a:cs typeface="Times New Roman" panose="02020603050405020304" pitchFamily="18" charset="0"/>
              </a:rPr>
              <a:t> </a:t>
            </a:r>
            <a:r>
              <a:rPr lang="en-US" altLang="x-none" sz="2200" b="1" i="1" dirty="0" err="1">
                <a:solidFill>
                  <a:srgbClr val="002060"/>
                </a:solidFill>
                <a:latin typeface="Times New Roman" panose="02020603050405020304" pitchFamily="18" charset="0"/>
                <a:cs typeface="Times New Roman" panose="02020603050405020304" pitchFamily="18" charset="0"/>
              </a:rPr>
              <a:t>viên</a:t>
            </a:r>
            <a:r>
              <a:rPr lang="en-US" altLang="x-none" sz="2200" b="1" i="1" dirty="0">
                <a:solidFill>
                  <a:srgbClr val="002060"/>
                </a:solidFill>
                <a:latin typeface="Times New Roman" panose="02020603050405020304" pitchFamily="18" charset="0"/>
                <a:cs typeface="Times New Roman" panose="02020603050405020304" pitchFamily="18" charset="0"/>
              </a:rPr>
              <a:t> </a:t>
            </a:r>
            <a:r>
              <a:rPr lang="en-US" altLang="x-none" sz="2200" b="1" i="1" dirty="0" err="1">
                <a:solidFill>
                  <a:srgbClr val="002060"/>
                </a:solidFill>
                <a:latin typeface="Times New Roman" panose="02020603050405020304" pitchFamily="18" charset="0"/>
                <a:cs typeface="Times New Roman" panose="02020603050405020304" pitchFamily="18" charset="0"/>
              </a:rPr>
              <a:t>nhiệm</a:t>
            </a:r>
            <a:r>
              <a:rPr lang="en-US" altLang="x-none" sz="2200" b="1" i="1" dirty="0">
                <a:solidFill>
                  <a:srgbClr val="002060"/>
                </a:solidFill>
                <a:latin typeface="Times New Roman" panose="02020603050405020304" pitchFamily="18" charset="0"/>
                <a:cs typeface="Times New Roman" panose="02020603050405020304" pitchFamily="18" charset="0"/>
              </a:rPr>
              <a:t> </a:t>
            </a:r>
            <a:r>
              <a:rPr lang="en-US" altLang="x-none" sz="2200" b="1" i="1" dirty="0" err="1">
                <a:solidFill>
                  <a:srgbClr val="002060"/>
                </a:solidFill>
                <a:latin typeface="Times New Roman" panose="02020603050405020304" pitchFamily="18" charset="0"/>
                <a:cs typeface="Times New Roman" panose="02020603050405020304" pitchFamily="18" charset="0"/>
              </a:rPr>
              <a:t>kỳ</a:t>
            </a:r>
            <a:r>
              <a:rPr lang="en-US" altLang="x-none" sz="2200" b="1" i="1" dirty="0">
                <a:solidFill>
                  <a:srgbClr val="002060"/>
                </a:solidFill>
                <a:latin typeface="Times New Roman" panose="02020603050405020304" pitchFamily="18" charset="0"/>
                <a:cs typeface="Times New Roman" panose="02020603050405020304" pitchFamily="18" charset="0"/>
              </a:rPr>
              <a:t> 2025 - 2030</a:t>
            </a:r>
            <a:endParaRPr lang="en-US" altLang="x-none" sz="2200" i="1" dirty="0">
              <a:solidFill>
                <a:srgbClr val="002060"/>
              </a:solidFill>
              <a:latin typeface="Times New Roman" panose="02020603050405020304" pitchFamily="18" charset="0"/>
              <a:cs typeface="Times New Roman" panose="02020603050405020304" pitchFamily="18" charset="0"/>
            </a:endParaRPr>
          </a:p>
          <a:p>
            <a:pPr algn="just"/>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Có</a:t>
            </a:r>
            <a:r>
              <a:rPr lang="en-US" altLang="x-none" sz="2200" dirty="0">
                <a:solidFill>
                  <a:srgbClr val="002060"/>
                </a:solidFill>
                <a:latin typeface="Times New Roman" panose="02020603050405020304" pitchFamily="18" charset="0"/>
                <a:cs typeface="Times New Roman" panose="02020603050405020304" pitchFamily="18" charset="0"/>
              </a:rPr>
              <a:t> 06 </a:t>
            </a:r>
            <a:r>
              <a:rPr lang="en-US" altLang="x-none" sz="2200" dirty="0" err="1">
                <a:solidFill>
                  <a:srgbClr val="002060"/>
                </a:solidFill>
                <a:latin typeface="Times New Roman" panose="02020603050405020304" pitchFamily="18" charset="0"/>
                <a:cs typeface="Times New Roman" panose="02020603050405020304" pitchFamily="18" charset="0"/>
              </a:rPr>
              <a:t>tiêu</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chuẩn</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chung</a:t>
            </a:r>
            <a:r>
              <a:rPr lang="en-US" altLang="x-none" sz="2200" dirty="0">
                <a:solidFill>
                  <a:srgbClr val="002060"/>
                </a:solidFill>
                <a:latin typeface="Times New Roman" panose="02020603050405020304" pitchFamily="18" charset="0"/>
                <a:cs typeface="Times New Roman" panose="02020603050405020304" pitchFamily="18" charset="0"/>
              </a:rPr>
              <a:t>.</a:t>
            </a:r>
            <a:r>
              <a:rPr lang="en-US" altLang="x-none" sz="2200" i="1" dirty="0">
                <a:solidFill>
                  <a:srgbClr val="002060"/>
                </a:solidFill>
                <a:latin typeface="Times New Roman" panose="02020603050405020304" pitchFamily="18" charset="0"/>
                <a:cs typeface="Times New Roman" panose="02020603050405020304" pitchFamily="18" charset="0"/>
              </a:rPr>
              <a:t> (</a:t>
            </a:r>
            <a:r>
              <a:rPr lang="en-US" altLang="x-none" sz="2200" i="1" dirty="0" err="1">
                <a:solidFill>
                  <a:srgbClr val="002060"/>
                </a:solidFill>
                <a:latin typeface="Times New Roman" panose="02020603050405020304" pitchFamily="18" charset="0"/>
                <a:cs typeface="Times New Roman" panose="02020603050405020304" pitchFamily="18" charset="0"/>
              </a:rPr>
              <a:t>Bản</a:t>
            </a:r>
            <a:r>
              <a:rPr lang="en-US" altLang="x-none" sz="2200" i="1" dirty="0">
                <a:solidFill>
                  <a:srgbClr val="002060"/>
                </a:solidFill>
                <a:latin typeface="Times New Roman" panose="02020603050405020304" pitchFamily="18" charset="0"/>
                <a:cs typeface="Times New Roman" panose="02020603050405020304" pitchFamily="18" charset="0"/>
              </a:rPr>
              <a:t> </a:t>
            </a:r>
            <a:r>
              <a:rPr lang="en-US" altLang="x-none" sz="2200" i="1" dirty="0" err="1">
                <a:solidFill>
                  <a:srgbClr val="002060"/>
                </a:solidFill>
                <a:latin typeface="Times New Roman" panose="02020603050405020304" pitchFamily="18" charset="0"/>
                <a:cs typeface="Times New Roman" panose="02020603050405020304" pitchFamily="18" charset="0"/>
              </a:rPr>
              <a:t>lĩnh</a:t>
            </a:r>
            <a:r>
              <a:rPr lang="en-US" altLang="x-none" sz="2200" i="1" dirty="0">
                <a:solidFill>
                  <a:srgbClr val="002060"/>
                </a:solidFill>
                <a:latin typeface="Times New Roman" panose="02020603050405020304" pitchFamily="18" charset="0"/>
                <a:cs typeface="Times New Roman" panose="02020603050405020304" pitchFamily="18" charset="0"/>
              </a:rPr>
              <a:t> </a:t>
            </a:r>
            <a:r>
              <a:rPr lang="en-US" altLang="x-none" sz="2200" i="1" dirty="0" err="1">
                <a:solidFill>
                  <a:srgbClr val="002060"/>
                </a:solidFill>
                <a:latin typeface="Times New Roman" panose="02020603050405020304" pitchFamily="18" charset="0"/>
                <a:cs typeface="Times New Roman" panose="02020603050405020304" pitchFamily="18" charset="0"/>
              </a:rPr>
              <a:t>chính</a:t>
            </a:r>
            <a:r>
              <a:rPr lang="en-US" altLang="x-none" sz="2200" i="1" dirty="0">
                <a:solidFill>
                  <a:srgbClr val="002060"/>
                </a:solidFill>
                <a:latin typeface="Times New Roman" panose="02020603050405020304" pitchFamily="18" charset="0"/>
                <a:cs typeface="Times New Roman" panose="02020603050405020304" pitchFamily="18" charset="0"/>
              </a:rPr>
              <a:t> </a:t>
            </a:r>
            <a:r>
              <a:rPr lang="en-US" altLang="x-none" sz="2200" i="1" dirty="0" err="1">
                <a:solidFill>
                  <a:srgbClr val="002060"/>
                </a:solidFill>
                <a:latin typeface="Times New Roman" panose="02020603050405020304" pitchFamily="18" charset="0"/>
                <a:cs typeface="Times New Roman" panose="02020603050405020304" pitchFamily="18" charset="0"/>
              </a:rPr>
              <a:t>trị</a:t>
            </a:r>
            <a:r>
              <a:rPr lang="en-US" altLang="x-none" sz="2200" i="1" dirty="0">
                <a:solidFill>
                  <a:srgbClr val="002060"/>
                </a:solidFill>
                <a:latin typeface="Times New Roman" panose="02020603050405020304" pitchFamily="18" charset="0"/>
                <a:cs typeface="Times New Roman" panose="02020603050405020304" pitchFamily="18" charset="0"/>
              </a:rPr>
              <a:t>; </a:t>
            </a:r>
            <a:r>
              <a:rPr lang="en-US" altLang="x-none" sz="2200" i="1" dirty="0" err="1">
                <a:solidFill>
                  <a:srgbClr val="002060"/>
                </a:solidFill>
                <a:latin typeface="Times New Roman" panose="02020603050405020304" pitchFamily="18" charset="0"/>
                <a:cs typeface="Times New Roman" panose="02020603050405020304" pitchFamily="18" charset="0"/>
              </a:rPr>
              <a:t>phẩm</a:t>
            </a:r>
            <a:r>
              <a:rPr lang="en-US" altLang="x-none" sz="2200" i="1" dirty="0">
                <a:solidFill>
                  <a:srgbClr val="002060"/>
                </a:solidFill>
                <a:latin typeface="Times New Roman" panose="02020603050405020304" pitchFamily="18" charset="0"/>
                <a:cs typeface="Times New Roman" panose="02020603050405020304" pitchFamily="18" charset="0"/>
              </a:rPr>
              <a:t> </a:t>
            </a:r>
            <a:r>
              <a:rPr lang="en-US" altLang="x-none" sz="2200" i="1" dirty="0" err="1">
                <a:solidFill>
                  <a:srgbClr val="002060"/>
                </a:solidFill>
                <a:latin typeface="Times New Roman" panose="02020603050405020304" pitchFamily="18" charset="0"/>
                <a:cs typeface="Times New Roman" panose="02020603050405020304" pitchFamily="18" charset="0"/>
              </a:rPr>
              <a:t>chất</a:t>
            </a:r>
            <a:r>
              <a:rPr lang="en-US" altLang="x-none" sz="2200" i="1" dirty="0">
                <a:solidFill>
                  <a:srgbClr val="002060"/>
                </a:solidFill>
                <a:latin typeface="Times New Roman" panose="02020603050405020304" pitchFamily="18" charset="0"/>
                <a:cs typeface="Times New Roman" panose="02020603050405020304" pitchFamily="18" charset="0"/>
              </a:rPr>
              <a:t> </a:t>
            </a:r>
            <a:r>
              <a:rPr lang="en-US" altLang="x-none" sz="2200" i="1" dirty="0" err="1">
                <a:solidFill>
                  <a:srgbClr val="002060"/>
                </a:solidFill>
                <a:latin typeface="Times New Roman" panose="02020603050405020304" pitchFamily="18" charset="0"/>
                <a:cs typeface="Times New Roman" panose="02020603050405020304" pitchFamily="18" charset="0"/>
              </a:rPr>
              <a:t>đạo</a:t>
            </a:r>
            <a:r>
              <a:rPr lang="en-US" altLang="x-none" sz="2200" i="1" dirty="0">
                <a:solidFill>
                  <a:srgbClr val="002060"/>
                </a:solidFill>
                <a:latin typeface="Times New Roman" panose="02020603050405020304" pitchFamily="18" charset="0"/>
                <a:cs typeface="Times New Roman" panose="02020603050405020304" pitchFamily="18" charset="0"/>
              </a:rPr>
              <a:t> </a:t>
            </a:r>
            <a:r>
              <a:rPr lang="en-US" altLang="x-none" sz="2200" i="1" dirty="0" err="1">
                <a:solidFill>
                  <a:srgbClr val="002060"/>
                </a:solidFill>
                <a:latin typeface="Times New Roman" panose="02020603050405020304" pitchFamily="18" charset="0"/>
                <a:cs typeface="Times New Roman" panose="02020603050405020304" pitchFamily="18" charset="0"/>
              </a:rPr>
              <a:t>đức</a:t>
            </a:r>
            <a:r>
              <a:rPr lang="en-US" altLang="x-none" sz="2200" i="1" dirty="0">
                <a:solidFill>
                  <a:srgbClr val="002060"/>
                </a:solidFill>
                <a:latin typeface="Times New Roman" panose="02020603050405020304" pitchFamily="18" charset="0"/>
                <a:cs typeface="Times New Roman" panose="02020603050405020304" pitchFamily="18" charset="0"/>
              </a:rPr>
              <a:t>; </a:t>
            </a:r>
            <a:r>
              <a:rPr lang="en-US" altLang="x-none" sz="2200" i="1" dirty="0" err="1">
                <a:solidFill>
                  <a:srgbClr val="002060"/>
                </a:solidFill>
                <a:latin typeface="Times New Roman" panose="02020603050405020304" pitchFamily="18" charset="0"/>
                <a:cs typeface="Times New Roman" panose="02020603050405020304" pitchFamily="18" charset="0"/>
              </a:rPr>
              <a:t>năng</a:t>
            </a:r>
            <a:r>
              <a:rPr lang="en-US" altLang="x-none" sz="2200" i="1" dirty="0">
                <a:solidFill>
                  <a:srgbClr val="002060"/>
                </a:solidFill>
                <a:latin typeface="Times New Roman" panose="02020603050405020304" pitchFamily="18" charset="0"/>
                <a:cs typeface="Times New Roman" panose="02020603050405020304" pitchFamily="18" charset="0"/>
              </a:rPr>
              <a:t> </a:t>
            </a:r>
            <a:r>
              <a:rPr lang="en-US" altLang="x-none" sz="2200" i="1" dirty="0" err="1">
                <a:solidFill>
                  <a:srgbClr val="002060"/>
                </a:solidFill>
                <a:latin typeface="Times New Roman" panose="02020603050405020304" pitchFamily="18" charset="0"/>
                <a:cs typeface="Times New Roman" panose="02020603050405020304" pitchFamily="18" charset="0"/>
              </a:rPr>
              <a:t>lực</a:t>
            </a:r>
            <a:r>
              <a:rPr lang="en-US" altLang="x-none" sz="2200" i="1" dirty="0">
                <a:solidFill>
                  <a:srgbClr val="002060"/>
                </a:solidFill>
                <a:latin typeface="Times New Roman" panose="02020603050405020304" pitchFamily="18" charset="0"/>
                <a:cs typeface="Times New Roman" panose="02020603050405020304" pitchFamily="18" charset="0"/>
              </a:rPr>
              <a:t> </a:t>
            </a:r>
            <a:r>
              <a:rPr lang="en-US" altLang="x-none" sz="2200" i="1" dirty="0" err="1">
                <a:solidFill>
                  <a:srgbClr val="002060"/>
                </a:solidFill>
                <a:latin typeface="Times New Roman" panose="02020603050405020304" pitchFamily="18" charset="0"/>
                <a:cs typeface="Times New Roman" panose="02020603050405020304" pitchFamily="18" charset="0"/>
              </a:rPr>
              <a:t>công</a:t>
            </a:r>
            <a:r>
              <a:rPr lang="en-US" altLang="x-none" sz="2200" i="1" dirty="0">
                <a:solidFill>
                  <a:srgbClr val="002060"/>
                </a:solidFill>
                <a:latin typeface="Times New Roman" panose="02020603050405020304" pitchFamily="18" charset="0"/>
                <a:cs typeface="Times New Roman" panose="02020603050405020304" pitchFamily="18" charset="0"/>
              </a:rPr>
              <a:t> </a:t>
            </a:r>
            <a:r>
              <a:rPr lang="en-US" altLang="x-none" sz="2200" i="1" dirty="0" err="1">
                <a:solidFill>
                  <a:srgbClr val="002060"/>
                </a:solidFill>
                <a:latin typeface="Times New Roman" panose="02020603050405020304" pitchFamily="18" charset="0"/>
                <a:cs typeface="Times New Roman" panose="02020603050405020304" pitchFamily="18" charset="0"/>
              </a:rPr>
              <a:t>tác</a:t>
            </a:r>
            <a:r>
              <a:rPr lang="en-US" altLang="x-none" sz="2200" i="1" dirty="0">
                <a:solidFill>
                  <a:srgbClr val="002060"/>
                </a:solidFill>
                <a:latin typeface="Times New Roman" panose="02020603050405020304" pitchFamily="18" charset="0"/>
                <a:cs typeface="Times New Roman" panose="02020603050405020304" pitchFamily="18" charset="0"/>
              </a:rPr>
              <a:t>; </a:t>
            </a:r>
            <a:r>
              <a:rPr lang="en-US" altLang="x-none" sz="2200" i="1" dirty="0" err="1">
                <a:solidFill>
                  <a:srgbClr val="002060"/>
                </a:solidFill>
                <a:latin typeface="Times New Roman" panose="02020603050405020304" pitchFamily="18" charset="0"/>
                <a:cs typeface="Times New Roman" panose="02020603050405020304" pitchFamily="18" charset="0"/>
              </a:rPr>
              <a:t>trình</a:t>
            </a:r>
            <a:r>
              <a:rPr lang="en-US" altLang="x-none" sz="2200" i="1" dirty="0">
                <a:solidFill>
                  <a:srgbClr val="002060"/>
                </a:solidFill>
                <a:latin typeface="Times New Roman" panose="02020603050405020304" pitchFamily="18" charset="0"/>
                <a:cs typeface="Times New Roman" panose="02020603050405020304" pitchFamily="18" charset="0"/>
              </a:rPr>
              <a:t> </a:t>
            </a:r>
            <a:r>
              <a:rPr lang="en-US" altLang="x-none" sz="2200" i="1" dirty="0" err="1">
                <a:solidFill>
                  <a:srgbClr val="002060"/>
                </a:solidFill>
                <a:latin typeface="Times New Roman" panose="02020603050405020304" pitchFamily="18" charset="0"/>
                <a:cs typeface="Times New Roman" panose="02020603050405020304" pitchFamily="18" charset="0"/>
              </a:rPr>
              <a:t>độ</a:t>
            </a:r>
            <a:r>
              <a:rPr lang="en-US" altLang="x-none" sz="2200" i="1" dirty="0">
                <a:solidFill>
                  <a:srgbClr val="002060"/>
                </a:solidFill>
                <a:latin typeface="Times New Roman" panose="02020603050405020304" pitchFamily="18" charset="0"/>
                <a:cs typeface="Times New Roman" panose="02020603050405020304" pitchFamily="18" charset="0"/>
              </a:rPr>
              <a:t> </a:t>
            </a:r>
            <a:r>
              <a:rPr lang="en-US" altLang="x-none" sz="2200" i="1" dirty="0" err="1">
                <a:solidFill>
                  <a:srgbClr val="002060"/>
                </a:solidFill>
                <a:latin typeface="Times New Roman" panose="02020603050405020304" pitchFamily="18" charset="0"/>
                <a:cs typeface="Times New Roman" panose="02020603050405020304" pitchFamily="18" charset="0"/>
              </a:rPr>
              <a:t>chuyên</a:t>
            </a:r>
            <a:r>
              <a:rPr lang="en-US" altLang="x-none" sz="2200" i="1" dirty="0">
                <a:solidFill>
                  <a:srgbClr val="002060"/>
                </a:solidFill>
                <a:latin typeface="Times New Roman" panose="02020603050405020304" pitchFamily="18" charset="0"/>
                <a:cs typeface="Times New Roman" panose="02020603050405020304" pitchFamily="18" charset="0"/>
              </a:rPr>
              <a:t> </a:t>
            </a:r>
            <a:r>
              <a:rPr lang="en-US" altLang="x-none" sz="2200" i="1" dirty="0" err="1">
                <a:solidFill>
                  <a:srgbClr val="002060"/>
                </a:solidFill>
                <a:latin typeface="Times New Roman" panose="02020603050405020304" pitchFamily="18" charset="0"/>
                <a:cs typeface="Times New Roman" panose="02020603050405020304" pitchFamily="18" charset="0"/>
              </a:rPr>
              <a:t>môn</a:t>
            </a:r>
            <a:r>
              <a:rPr lang="en-US" altLang="x-none" sz="2200" i="1" dirty="0">
                <a:solidFill>
                  <a:srgbClr val="002060"/>
                </a:solidFill>
                <a:latin typeface="Times New Roman" panose="02020603050405020304" pitchFamily="18" charset="0"/>
                <a:cs typeface="Times New Roman" panose="02020603050405020304" pitchFamily="18" charset="0"/>
              </a:rPr>
              <a:t>, </a:t>
            </a:r>
            <a:r>
              <a:rPr lang="en-US" altLang="x-none" sz="2200" i="1" dirty="0" err="1">
                <a:solidFill>
                  <a:srgbClr val="002060"/>
                </a:solidFill>
                <a:latin typeface="Times New Roman" panose="02020603050405020304" pitchFamily="18" charset="0"/>
                <a:cs typeface="Times New Roman" panose="02020603050405020304" pitchFamily="18" charset="0"/>
              </a:rPr>
              <a:t>lý</a:t>
            </a:r>
            <a:r>
              <a:rPr lang="en-US" altLang="x-none" sz="2200" i="1" dirty="0">
                <a:solidFill>
                  <a:srgbClr val="002060"/>
                </a:solidFill>
                <a:latin typeface="Times New Roman" panose="02020603050405020304" pitchFamily="18" charset="0"/>
                <a:cs typeface="Times New Roman" panose="02020603050405020304" pitchFamily="18" charset="0"/>
              </a:rPr>
              <a:t> </a:t>
            </a:r>
            <a:r>
              <a:rPr lang="en-US" altLang="x-none" sz="2200" i="1" dirty="0" err="1">
                <a:solidFill>
                  <a:srgbClr val="002060"/>
                </a:solidFill>
                <a:latin typeface="Times New Roman" panose="02020603050405020304" pitchFamily="18" charset="0"/>
                <a:cs typeface="Times New Roman" panose="02020603050405020304" pitchFamily="18" charset="0"/>
              </a:rPr>
              <a:t>luận</a:t>
            </a:r>
            <a:r>
              <a:rPr lang="en-US" altLang="x-none" sz="2200" i="1" dirty="0">
                <a:solidFill>
                  <a:srgbClr val="002060"/>
                </a:solidFill>
                <a:latin typeface="Times New Roman" panose="02020603050405020304" pitchFamily="18" charset="0"/>
                <a:cs typeface="Times New Roman" panose="02020603050405020304" pitchFamily="18" charset="0"/>
              </a:rPr>
              <a:t>; </a:t>
            </a:r>
            <a:r>
              <a:rPr lang="en-US" altLang="x-none" sz="2200" i="1" dirty="0" err="1">
                <a:solidFill>
                  <a:srgbClr val="002060"/>
                </a:solidFill>
                <a:latin typeface="Times New Roman" panose="02020603050405020304" pitchFamily="18" charset="0"/>
                <a:cs typeface="Times New Roman" panose="02020603050405020304" pitchFamily="18" charset="0"/>
              </a:rPr>
              <a:t>sức</a:t>
            </a:r>
            <a:r>
              <a:rPr lang="en-US" altLang="x-none" sz="2200" i="1" dirty="0">
                <a:solidFill>
                  <a:srgbClr val="002060"/>
                </a:solidFill>
                <a:latin typeface="Times New Roman" panose="02020603050405020304" pitchFamily="18" charset="0"/>
                <a:cs typeface="Times New Roman" panose="02020603050405020304" pitchFamily="18" charset="0"/>
              </a:rPr>
              <a:t> </a:t>
            </a:r>
            <a:r>
              <a:rPr lang="en-US" altLang="x-none" sz="2200" i="1" dirty="0" err="1">
                <a:solidFill>
                  <a:srgbClr val="002060"/>
                </a:solidFill>
                <a:latin typeface="Times New Roman" panose="02020603050405020304" pitchFamily="18" charset="0"/>
                <a:cs typeface="Times New Roman" panose="02020603050405020304" pitchFamily="18" charset="0"/>
              </a:rPr>
              <a:t>khoẻ</a:t>
            </a:r>
            <a:r>
              <a:rPr lang="en-US" altLang="x-none" sz="2200" i="1" dirty="0">
                <a:solidFill>
                  <a:srgbClr val="002060"/>
                </a:solidFill>
                <a:latin typeface="Times New Roman" panose="02020603050405020304" pitchFamily="18" charset="0"/>
                <a:cs typeface="Times New Roman" panose="02020603050405020304" pitchFamily="18" charset="0"/>
              </a:rPr>
              <a:t>)</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Trong</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đó</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tiêu</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chuẩn</a:t>
            </a:r>
            <a:r>
              <a:rPr lang="en-US" altLang="x-none" sz="2200" dirty="0">
                <a:solidFill>
                  <a:srgbClr val="002060"/>
                </a:solidFill>
                <a:latin typeface="Times New Roman" panose="02020603050405020304" pitchFamily="18" charset="0"/>
                <a:cs typeface="Times New Roman" panose="02020603050405020304" pitchFamily="18" charset="0"/>
              </a:rPr>
              <a:t> 5: </a:t>
            </a:r>
            <a:r>
              <a:rPr lang="en-US" altLang="x-none" sz="2200" dirty="0" err="1">
                <a:solidFill>
                  <a:srgbClr val="002060"/>
                </a:solidFill>
                <a:latin typeface="Times New Roman" panose="02020603050405020304" pitchFamily="18" charset="0"/>
                <a:cs typeface="Times New Roman" panose="02020603050405020304" pitchFamily="18" charset="0"/>
              </a:rPr>
              <a:t>Quy</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định</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về</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thời</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gian</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giữ</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chức</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vụ</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đối</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với</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cán</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bộ</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được</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giới</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thiệu</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để</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bầu</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tham</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gia</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cấp</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uỷ</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các</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chức</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vụ</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cao</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hơn</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phải</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có</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thời</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gian</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giữ</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chức</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vụ</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đang</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đảm</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nhiệm</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hoặc</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chức</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vụ</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tương</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đương</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ít</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nhất</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là</a:t>
            </a:r>
            <a:r>
              <a:rPr lang="en-US" altLang="x-none" sz="2200" dirty="0">
                <a:solidFill>
                  <a:srgbClr val="002060"/>
                </a:solidFill>
                <a:latin typeface="Times New Roman" panose="02020603050405020304" pitchFamily="18" charset="0"/>
                <a:cs typeface="Times New Roman" panose="02020603050405020304" pitchFamily="18" charset="0"/>
              </a:rPr>
              <a:t> 01 </a:t>
            </a:r>
            <a:r>
              <a:rPr lang="en-US" altLang="x-none" sz="2200" dirty="0" err="1">
                <a:solidFill>
                  <a:srgbClr val="002060"/>
                </a:solidFill>
                <a:latin typeface="Times New Roman" panose="02020603050405020304" pitchFamily="18" charset="0"/>
                <a:cs typeface="Times New Roman" panose="02020603050405020304" pitchFamily="18" charset="0"/>
              </a:rPr>
              <a:t>năm</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trường</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hợp</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đặc</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biệt</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giao</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cấp</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có</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thẩm</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quyền</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bổ</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nhiệm</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cán</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bộ</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xem</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xét</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quyết</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định</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và</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chịu</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trách</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nhiệm</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về</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quyết</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định</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của</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mình</a:t>
            </a:r>
            <a:r>
              <a:rPr lang="en-US" altLang="x-none" sz="2200" dirty="0">
                <a:solidFill>
                  <a:srgbClr val="002060"/>
                </a:solidFill>
                <a:latin typeface="Times New Roman" panose="02020603050405020304" pitchFamily="18" charset="0"/>
                <a:cs typeface="Times New Roman" panose="02020603050405020304" pitchFamily="18" charset="0"/>
              </a:rPr>
              <a:t>;</a:t>
            </a:r>
          </a:p>
          <a:p>
            <a:pPr algn="just"/>
            <a:r>
              <a:rPr lang="en-US" altLang="x-none" sz="2200" dirty="0">
                <a:solidFill>
                  <a:srgbClr val="002060"/>
                </a:solidFill>
                <a:latin typeface="Times New Roman" panose="02020603050405020304" pitchFamily="18" charset="0"/>
                <a:cs typeface="Times New Roman" panose="02020603050405020304" pitchFamily="18" charset="0"/>
              </a:rPr>
              <a:t>* Giao BTV </a:t>
            </a:r>
            <a:r>
              <a:rPr lang="en-US" altLang="x-none" sz="2200" dirty="0" err="1">
                <a:solidFill>
                  <a:srgbClr val="002060"/>
                </a:solidFill>
                <a:latin typeface="Times New Roman" panose="02020603050405020304" pitchFamily="18" charset="0"/>
                <a:cs typeface="Times New Roman" panose="02020603050405020304" pitchFamily="18" charset="0"/>
              </a:rPr>
              <a:t>cấp</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uỷ</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cấp</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tỉnh</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chủ</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trì</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triển</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khai</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các</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tiêu</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chuẩn</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chung</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các</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quy</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định</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liên</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quan</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và</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đặc</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điểm</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tình</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hình</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thực</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tiễn</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để</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cụ</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thể</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hóa</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tiêu</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chuẩn</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cấp</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uỷ</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viên</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uỷ</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viên</a:t>
            </a:r>
            <a:r>
              <a:rPr lang="en-US" altLang="x-none" sz="2200" dirty="0">
                <a:solidFill>
                  <a:srgbClr val="002060"/>
                </a:solidFill>
                <a:latin typeface="Times New Roman" panose="02020603050405020304" pitchFamily="18" charset="0"/>
                <a:cs typeface="Times New Roman" panose="02020603050405020304" pitchFamily="18" charset="0"/>
              </a:rPr>
              <a:t> ban </a:t>
            </a:r>
            <a:r>
              <a:rPr lang="en-US" altLang="x-none" sz="2200" dirty="0" err="1">
                <a:solidFill>
                  <a:srgbClr val="002060"/>
                </a:solidFill>
                <a:latin typeface="Times New Roman" panose="02020603050405020304" pitchFamily="18" charset="0"/>
                <a:cs typeface="Times New Roman" panose="02020603050405020304" pitchFamily="18" charset="0"/>
              </a:rPr>
              <a:t>thường</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vụ</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bí</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thư</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phó</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bí</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thư</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chủ</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tịch</a:t>
            </a:r>
            <a:r>
              <a:rPr lang="en-US" altLang="x-none" sz="2200" dirty="0">
                <a:solidFill>
                  <a:srgbClr val="002060"/>
                </a:solidFill>
                <a:latin typeface="Times New Roman" panose="02020603050405020304" pitchFamily="18" charset="0"/>
                <a:cs typeface="Times New Roman" panose="02020603050405020304" pitchFamily="18" charset="0"/>
              </a:rPr>
              <a:t> HĐND, UBND </a:t>
            </a:r>
            <a:r>
              <a:rPr lang="en-US" altLang="x-none" sz="2200" dirty="0" err="1">
                <a:solidFill>
                  <a:srgbClr val="002060"/>
                </a:solidFill>
                <a:latin typeface="Times New Roman" panose="02020603050405020304" pitchFamily="18" charset="0"/>
                <a:cs typeface="Times New Roman" panose="02020603050405020304" pitchFamily="18" charset="0"/>
              </a:rPr>
              <a:t>cấp</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xã</a:t>
            </a:r>
            <a:r>
              <a:rPr lang="en-US" altLang="x-none" sz="2200" dirty="0">
                <a:solidFill>
                  <a:srgbClr val="002060"/>
                </a:solidFill>
                <a:latin typeface="Times New Roman" panose="02020603050405020304" pitchFamily="18" charset="0"/>
                <a:cs typeface="Times New Roman" panose="02020603050405020304" pitchFamily="18" charset="0"/>
              </a:rPr>
              <a:t> </a:t>
            </a:r>
            <a:r>
              <a:rPr lang="en-US" altLang="x-none" sz="2200" dirty="0" err="1">
                <a:solidFill>
                  <a:srgbClr val="002060"/>
                </a:solidFill>
                <a:latin typeface="Times New Roman" panose="02020603050405020304" pitchFamily="18" charset="0"/>
                <a:cs typeface="Times New Roman" panose="02020603050405020304" pitchFamily="18" charset="0"/>
              </a:rPr>
              <a:t>mới</a:t>
            </a:r>
            <a:r>
              <a:rPr lang="en-US" altLang="x-none" sz="2200" dirty="0">
                <a:solidFill>
                  <a:srgbClr val="002060"/>
                </a:solidFill>
                <a:latin typeface="Times New Roman" panose="02020603050405020304" pitchFamily="18" charset="0"/>
                <a:cs typeface="Times New Roman" panose="02020603050405020304" pitchFamily="18" charset="0"/>
              </a:rPr>
              <a:t>.</a:t>
            </a:r>
          </a:p>
        </p:txBody>
      </p:sp>
      <p:pic>
        <p:nvPicPr>
          <p:cNvPr id="9222" name="Picture 47" descr="co">
            <a:extLst>
              <a:ext uri="{FF2B5EF4-FFF2-40B4-BE49-F238E27FC236}">
                <a16:creationId xmlns:a16="http://schemas.microsoft.com/office/drawing/2014/main" id="{8B25B032-65D6-7E3B-2B4A-9B0FC35CD10D}"/>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654050" y="422114"/>
            <a:ext cx="1905000"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32" name="Text Box 16">
            <a:extLst>
              <a:ext uri="{FF2B5EF4-FFF2-40B4-BE49-F238E27FC236}">
                <a16:creationId xmlns:a16="http://schemas.microsoft.com/office/drawing/2014/main" id="{5EA0DCFD-0755-5D06-9B2F-76CB08CA0B87}"/>
              </a:ext>
            </a:extLst>
          </p:cNvPr>
          <p:cNvSpPr txBox="1">
            <a:spLocks noChangeArrowheads="1"/>
          </p:cNvSpPr>
          <p:nvPr/>
        </p:nvSpPr>
        <p:spPr bwMode="auto">
          <a:xfrm>
            <a:off x="2641600" y="459073"/>
            <a:ext cx="5508625" cy="701675"/>
          </a:xfrm>
          <a:prstGeom prst="rect">
            <a:avLst/>
          </a:prstGeom>
          <a:solidFill>
            <a:schemeClr val="tx2">
              <a:lumMod val="20000"/>
              <a:lumOff val="80000"/>
            </a:schemeClr>
          </a:solidFill>
          <a:ln>
            <a:noFill/>
          </a:ln>
          <a:effectLst/>
        </p:spPr>
        <p:txBody>
          <a:bodyPr>
            <a:spAutoFit/>
          </a:bodyPr>
          <a:lstStyle/>
          <a:p>
            <a:pPr algn="ctr" eaLnBrk="1" hangingPunct="1">
              <a:spcBef>
                <a:spcPts val="0"/>
              </a:spcBef>
              <a:defRPr/>
            </a:pPr>
            <a:r>
              <a:rPr lang="en-US" altLang="en-US" sz="2000" b="1" dirty="0">
                <a:solidFill>
                  <a:srgbClr val="0033CC"/>
                </a:solidFill>
                <a:latin typeface="Times New Roman" panose="02020603050405020304" pitchFamily="18" charset="0"/>
              </a:rPr>
              <a:t>NHỮNG NỘI DUNG CƠ BẢN CỦA</a:t>
            </a:r>
          </a:p>
          <a:p>
            <a:pPr algn="ctr" eaLnBrk="1" hangingPunct="1">
              <a:spcBef>
                <a:spcPts val="0"/>
              </a:spcBef>
              <a:defRPr/>
            </a:pPr>
            <a:r>
              <a:rPr lang="en-US" altLang="en-US" sz="2000" b="1" dirty="0">
                <a:solidFill>
                  <a:srgbClr val="0033CC"/>
                </a:solidFill>
                <a:latin typeface="Times New Roman" panose="02020603050405020304" pitchFamily="18" charset="0"/>
              </a:rPr>
              <a:t> CHỈ THỊ SỐ 45-CT/TW</a:t>
            </a:r>
            <a:endParaRPr lang="en-US" altLang="en-US" sz="2400" b="1" dirty="0">
              <a:solidFill>
                <a:srgbClr val="0033CC"/>
              </a:solidFill>
              <a:latin typeface="Times New Roman" panose="02020603050405020304" pitchFamily="18" charset="0"/>
            </a:endParaRPr>
          </a:p>
        </p:txBody>
      </p:sp>
    </p:spTree>
  </p:cSld>
  <p:clrMapOvr>
    <a:masterClrMapping/>
  </p:clrMapOvr>
  <p:transition/>
</p:sld>
</file>

<file path=ppt/theme/theme1.xml><?xml version="1.0" encoding="utf-8"?>
<a:theme xmlns:a="http://schemas.openxmlformats.org/drawingml/2006/main" name="2_Default Design">
  <a:themeElements>
    <a:clrScheme name="">
      <a:dk1>
        <a:srgbClr val="4C4C4C"/>
      </a:dk1>
      <a:lt1>
        <a:srgbClr val="CCCCCC"/>
      </a:lt1>
      <a:dk2>
        <a:srgbClr val="FF0080"/>
      </a:dk2>
      <a:lt2>
        <a:srgbClr val="666666"/>
      </a:lt2>
      <a:accent1>
        <a:srgbClr val="333333"/>
      </a:accent1>
      <a:accent2>
        <a:srgbClr val="66CCFF"/>
      </a:accent2>
      <a:accent3>
        <a:srgbClr val="E2E2E2"/>
      </a:accent3>
      <a:accent4>
        <a:srgbClr val="404040"/>
      </a:accent4>
      <a:accent5>
        <a:srgbClr val="ADADAD"/>
      </a:accent5>
      <a:accent6>
        <a:srgbClr val="5CB9E7"/>
      </a:accent6>
      <a:hlink>
        <a:srgbClr val="FF0080"/>
      </a:hlink>
      <a:folHlink>
        <a:srgbClr val="666666"/>
      </a:folHlink>
    </a:clrScheme>
    <a:fontScheme name="Default Design">
      <a:majorFont>
        <a:latin typeface="Arial"/>
        <a:ea typeface=""/>
        <a:cs typeface=""/>
      </a:majorFont>
      <a:minorFont>
        <a:latin typeface="Arial"/>
        <a:ea typeface=""/>
        <a:cs typeface=""/>
      </a:minorFont>
    </a:fontScheme>
    <a:fmtScheme name="Văn phò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hủ đề của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ăn phòng">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ăn phò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hủ đề của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ăn phòng">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ăn phò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TM03457444[[fn=Basis]]</Template>
  <TotalTime>4184</TotalTime>
  <Words>4153</Words>
  <Application>Microsoft Macintosh PowerPoint</Application>
  <PresentationFormat>On-screen Show (4:3)</PresentationFormat>
  <Paragraphs>152</Paragraphs>
  <Slides>22</Slides>
  <Notes>22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Times New Roman</vt:lpstr>
      <vt:lpstr>2_Default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Presentation Magazine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Coloured slides template background</dc:title>
  <dc:creator>Presentation Magazine</dc:creator>
  <cp:lastModifiedBy>Microsoft Office User</cp:lastModifiedBy>
  <cp:revision>290</cp:revision>
  <cp:lastPrinted>2025-05-05T08:38:18Z</cp:lastPrinted>
  <dcterms:modified xsi:type="dcterms:W3CDTF">2025-05-05T08:43:49Z</dcterms:modified>
</cp:coreProperties>
</file>